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Open Sauce Medium" charset="1" panose="00000600000000000000"/>
      <p:regular r:id="rId34"/>
    </p:embeddedFont>
    <p:embeddedFont>
      <p:font typeface="Open Sauce Bold" charset="1" panose="00000800000000000000"/>
      <p:regular r:id="rId35"/>
    </p:embeddedFont>
    <p:embeddedFont>
      <p:font typeface="Open Sauce" charset="1" panose="00000500000000000000"/>
      <p:regular r:id="rId36"/>
    </p:embeddedFont>
    <p:embeddedFont>
      <p:font typeface="Days" charset="1" panose="02000505050000020004"/>
      <p:regular r:id="rId37"/>
    </p:embeddedFont>
    <p:embeddedFont>
      <p:font typeface="Open Sauce Semi-Bold" charset="1" panose="00000700000000000000"/>
      <p:regular r:id="rId38"/>
    </p:embeddedFont>
    <p:embeddedFont>
      <p:font typeface="Agrandir Narrow" charset="1" panose="00000506000000000000"/>
      <p:regular r:id="rId39"/>
    </p:embeddedFont>
    <p:embeddedFont>
      <p:font typeface="Gochi Hand" charset="1" panose="00000000000000000000"/>
      <p:regular r:id="rId40"/>
    </p:embeddedFont>
    <p:embeddedFont>
      <p:font typeface="Canva Sans" charset="1" panose="020B0503030501040103"/>
      <p:regular r:id="rId41"/>
    </p:embeddedFont>
    <p:embeddedFont>
      <p:font typeface="Agrandir Narrow Bold" charset="1" panose="0000080600000000000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5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Relationship Id="rId6" Target="../media/image1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jpeg" Type="http://schemas.openxmlformats.org/officeDocument/2006/relationships/image"/><Relationship Id="rId11" Target="../media/image28.png" Type="http://schemas.openxmlformats.org/officeDocument/2006/relationships/image"/><Relationship Id="rId12" Target="../media/image29.png" Type="http://schemas.openxmlformats.org/officeDocument/2006/relationships/image"/><Relationship Id="rId13" Target="../media/image30.jpeg" Type="http://schemas.openxmlformats.org/officeDocument/2006/relationships/image"/><Relationship Id="rId14" Target="../media/image31.png" Type="http://schemas.openxmlformats.org/officeDocument/2006/relationships/image"/><Relationship Id="rId15" Target="../media/image32.png" Type="http://schemas.openxmlformats.org/officeDocument/2006/relationships/image"/><Relationship Id="rId16" Target="../media/image33.png" Type="http://schemas.openxmlformats.org/officeDocument/2006/relationships/image"/><Relationship Id="rId17" Target="../media/image34.png" Type="http://schemas.openxmlformats.org/officeDocument/2006/relationships/image"/><Relationship Id="rId18" Target="../media/image35.svg" Type="http://schemas.openxmlformats.org/officeDocument/2006/relationships/image"/><Relationship Id="rId19" Target="../media/image36.png" Type="http://schemas.openxmlformats.org/officeDocument/2006/relationships/image"/><Relationship Id="rId2" Target="../media/image19.png" Type="http://schemas.openxmlformats.org/officeDocument/2006/relationships/image"/><Relationship Id="rId20" Target="../media/image37.svg" Type="http://schemas.openxmlformats.org/officeDocument/2006/relationships/image"/><Relationship Id="rId21" Target="../media/image38.png" Type="http://schemas.openxmlformats.org/officeDocument/2006/relationships/image"/><Relationship Id="rId22" Target="../media/image39.svg" Type="http://schemas.openxmlformats.org/officeDocument/2006/relationships/image"/><Relationship Id="rId23" Target="../media/image40.png" Type="http://schemas.openxmlformats.org/officeDocument/2006/relationships/image"/><Relationship Id="rId24" Target="../media/image41.svg" Type="http://schemas.openxmlformats.org/officeDocument/2006/relationships/image"/><Relationship Id="rId25" Target="../media/image42.png" Type="http://schemas.openxmlformats.org/officeDocument/2006/relationships/image"/><Relationship Id="rId26" Target="../media/image43.svg" Type="http://schemas.openxmlformats.org/officeDocument/2006/relationships/image"/><Relationship Id="rId27" Target="../media/image44.png" Type="http://schemas.openxmlformats.org/officeDocument/2006/relationships/image"/><Relationship Id="rId28" Target="../media/image45.svg" Type="http://schemas.openxmlformats.org/officeDocument/2006/relationships/image"/><Relationship Id="rId29" Target="../media/image46.png" Type="http://schemas.openxmlformats.org/officeDocument/2006/relationships/image"/><Relationship Id="rId3" Target="../media/image20.svg" Type="http://schemas.openxmlformats.org/officeDocument/2006/relationships/image"/><Relationship Id="rId30" Target="../media/image47.svg" Type="http://schemas.openxmlformats.org/officeDocument/2006/relationships/image"/><Relationship Id="rId31" Target="../media/image48.png" Type="http://schemas.openxmlformats.org/officeDocument/2006/relationships/image"/><Relationship Id="rId32" Target="../media/image49.svg" Type="http://schemas.openxmlformats.org/officeDocument/2006/relationships/image"/><Relationship Id="rId33" Target="../media/image50.png" Type="http://schemas.openxmlformats.org/officeDocument/2006/relationships/image"/><Relationship Id="rId34" Target="../media/image51.svg" Type="http://schemas.openxmlformats.org/officeDocument/2006/relationships/image"/><Relationship Id="rId35" Target="../media/image52.png" Type="http://schemas.openxmlformats.org/officeDocument/2006/relationships/image"/><Relationship Id="rId36" Target="../media/image53.svg" Type="http://schemas.openxmlformats.org/officeDocument/2006/relationships/image"/><Relationship Id="rId37" Target="../media/image54.png" Type="http://schemas.openxmlformats.org/officeDocument/2006/relationships/image"/><Relationship Id="rId38" Target="../media/image55.png" Type="http://schemas.openxmlformats.org/officeDocument/2006/relationships/image"/><Relationship Id="rId39" Target="../media/image56.png" Type="http://schemas.openxmlformats.org/officeDocument/2006/relationships/image"/><Relationship Id="rId4" Target="../media/image21.jpeg" Type="http://schemas.openxmlformats.org/officeDocument/2006/relationships/image"/><Relationship Id="rId40" Target="../media/image57.svg" Type="http://schemas.openxmlformats.org/officeDocument/2006/relationships/image"/><Relationship Id="rId41" Target="https://www.facebook.com/photo.php?fbid=1148321397293419&amp;set=pb.100063467083224.-2207520000&amp;type=3" TargetMode="External" Type="http://schemas.openxmlformats.org/officeDocument/2006/relationships/hyperlink"/><Relationship Id="rId42" Target="https://www.facebook.com/belasztg/posts/pfbid02Bqb218VmGjT3rE9YyQifqatDjiJkK1FZ9CW6kGtp8xEargHaEXkaPVruymC3WaDxl" TargetMode="External" Type="http://schemas.openxmlformats.org/officeDocument/2006/relationships/hyperlink"/><Relationship Id="rId43" Target="https://www.facebook.com/vmszc.puskas/posts/pfbid0Z7SiQ6PfRe9ThoSjUHQ3Ag1yyGgj3RWqEtKv2peZEbxG1inLYhunawWj7VPEdkRKl" TargetMode="External" Type="http://schemas.openxmlformats.org/officeDocument/2006/relationships/hyperlink"/><Relationship Id="rId44" Target="https://www.facebook.com/razsokormenddiak2016/posts/pfbid0hEuPy1ajCPePL3gLxEhXdqdNKMuC8k3ri6K1y45cV5RTACTjxNmFKAnygcp81huol" TargetMode="External" Type="http://schemas.openxmlformats.org/officeDocument/2006/relationships/hyperlink"/><Relationship Id="rId45" Target="https://www.facebook.com/vmszc.puskas/posts/pfbid02iwQoDq6NzZybYqpYm7eQDeFPVviPuqfPm8UXLTSPk8CEGeEobo8hWcQ7SA2cfJz9l" TargetMode="External" Type="http://schemas.openxmlformats.org/officeDocument/2006/relationships/hyperlink"/><Relationship Id="rId46" Target="https://www.facebook.com/belasztg/posts/pfbid02sZA1W17yNY85gXac9UeNgqayvBAgwwk9QnwRPyZAQk3S2CdMjQQiqx2K1aNigaLxl" TargetMode="External" Type="http://schemas.openxmlformats.org/officeDocument/2006/relationships/hyperlink"/><Relationship Id="rId47" Target="https://www.facebook.com/vmszc.puskas/posts/pfbid0MLSjmqvFEyAPq1gnNJeRzGRd6qsvRMEjSF49kivgKffTkyTLiCWrhTrBzpjoeqaCl" TargetMode="External" Type="http://schemas.openxmlformats.org/officeDocument/2006/relationships/hyperlink"/><Relationship Id="rId48" Target="https://www.facebook.com/vmszc.puskas/posts/pfbid0opqqWHPSUUDWUCHxNLwb7iQ94XzSzGZkEEHcdS6KZiyFigEKMxgBuhRocibY9C2l" TargetMode="External" Type="http://schemas.openxmlformats.org/officeDocument/2006/relationships/hyperlink"/><Relationship Id="rId49" Target="https://www.facebook.com/razsokormenddiak2016/posts/pfbid0LqQ1zaduArXZynmvHUxfCG3abUvRyBmGvHNMKShj1BQMaxgwtwpkzQytr1Pw8sUDl" TargetMode="External" Type="http://schemas.openxmlformats.org/officeDocument/2006/relationships/hyperlink"/><Relationship Id="rId5" Target="../media/image22.png" Type="http://schemas.openxmlformats.org/officeDocument/2006/relationships/image"/><Relationship Id="rId50" Target="https://www.facebook.com/hefeleszakkepzoiskola/posts/pfbid0KtgU2sKJrteQYHqEFe9Lf3zgXSnCAGAKtkSScFgygpxvyUsgyzrrHC9ihMSVWYJvl" TargetMode="External" Type="http://schemas.openxmlformats.org/officeDocument/2006/relationships/hyperlink"/><Relationship Id="rId51" Target="https://www.facebook.com/hefeleszakkepzoiskola/posts/pfbid0rMUucPn8BdnmGuwFy8QuFe4xkVLaZ5hCYD7mootoLuK66zxms6uCspXwQ2SYDw6Ul" TargetMode="External" Type="http://schemas.openxmlformats.org/officeDocument/2006/relationships/hyperlink"/><Relationship Id="rId6" Target="../media/image23.pn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52.png" Type="http://schemas.openxmlformats.org/officeDocument/2006/relationships/image"/><Relationship Id="rId13" Target="../media/image53.svg" Type="http://schemas.openxmlformats.org/officeDocument/2006/relationships/image"/><Relationship Id="rId14" Target="../media/image48.png" Type="http://schemas.openxmlformats.org/officeDocument/2006/relationships/image"/><Relationship Id="rId15" Target="../media/image49.svg" Type="http://schemas.openxmlformats.org/officeDocument/2006/relationships/image"/><Relationship Id="rId16" Target="../media/image31.png" Type="http://schemas.openxmlformats.org/officeDocument/2006/relationships/image"/><Relationship Id="rId17" Target="../media/image32.png" Type="http://schemas.openxmlformats.org/officeDocument/2006/relationships/image"/><Relationship Id="rId18" Target="../media/image33.png" Type="http://schemas.openxmlformats.org/officeDocument/2006/relationships/image"/><Relationship Id="rId19" Target="../media/image40.png" Type="http://schemas.openxmlformats.org/officeDocument/2006/relationships/image"/><Relationship Id="rId2" Target="../media/image19.png" Type="http://schemas.openxmlformats.org/officeDocument/2006/relationships/image"/><Relationship Id="rId20" Target="../media/image41.svg" Type="http://schemas.openxmlformats.org/officeDocument/2006/relationships/image"/><Relationship Id="rId21" Target="../media/image34.png" Type="http://schemas.openxmlformats.org/officeDocument/2006/relationships/image"/><Relationship Id="rId22" Target="../media/image35.svg" Type="http://schemas.openxmlformats.org/officeDocument/2006/relationships/image"/><Relationship Id="rId23" Target="../media/image60.png" Type="http://schemas.openxmlformats.org/officeDocument/2006/relationships/image"/><Relationship Id="rId24" Target="../media/image61.svg" Type="http://schemas.openxmlformats.org/officeDocument/2006/relationships/image"/><Relationship Id="rId25" Target="../media/image62.png" Type="http://schemas.openxmlformats.org/officeDocument/2006/relationships/image"/><Relationship Id="rId26" Target="../media/image63.svg" Type="http://schemas.openxmlformats.org/officeDocument/2006/relationships/image"/><Relationship Id="rId27" Target="../media/image64.png" Type="http://schemas.openxmlformats.org/officeDocument/2006/relationships/image"/><Relationship Id="rId28" Target="../media/image65.svg" Type="http://schemas.openxmlformats.org/officeDocument/2006/relationships/image"/><Relationship Id="rId29" Target="../media/image66.png" Type="http://schemas.openxmlformats.org/officeDocument/2006/relationships/image"/><Relationship Id="rId3" Target="../media/image20.svg" Type="http://schemas.openxmlformats.org/officeDocument/2006/relationships/image"/><Relationship Id="rId30" Target="../media/image67.png" Type="http://schemas.openxmlformats.org/officeDocument/2006/relationships/image"/><Relationship Id="rId31" Target="../media/image68.png" Type="http://schemas.openxmlformats.org/officeDocument/2006/relationships/image"/><Relationship Id="rId32" Target="../media/image69.png" Type="http://schemas.openxmlformats.org/officeDocument/2006/relationships/image"/><Relationship Id="rId33" Target="../media/image70.png" Type="http://schemas.openxmlformats.org/officeDocument/2006/relationships/image"/><Relationship Id="rId34" Target="../media/image71.svg" Type="http://schemas.openxmlformats.org/officeDocument/2006/relationships/image"/><Relationship Id="rId35" Target="../media/image72.png" Type="http://schemas.openxmlformats.org/officeDocument/2006/relationships/image"/><Relationship Id="rId36" Target="../media/image73.svg" Type="http://schemas.openxmlformats.org/officeDocument/2006/relationships/image"/><Relationship Id="rId37" Target="../media/image74.png" Type="http://schemas.openxmlformats.org/officeDocument/2006/relationships/image"/><Relationship Id="rId38" Target="../media/image75.svg" Type="http://schemas.openxmlformats.org/officeDocument/2006/relationships/image"/><Relationship Id="rId39" Target="../media/image76.png" Type="http://schemas.openxmlformats.org/officeDocument/2006/relationships/image"/><Relationship Id="rId4" Target="../media/image58.jpeg" Type="http://schemas.openxmlformats.org/officeDocument/2006/relationships/image"/><Relationship Id="rId40" Target="../media/image77.svg" Type="http://schemas.openxmlformats.org/officeDocument/2006/relationships/image"/><Relationship Id="rId41" Target="../media/image78.jpeg" Type="http://schemas.openxmlformats.org/officeDocument/2006/relationships/image"/><Relationship Id="rId42" Target="../media/image50.png" Type="http://schemas.openxmlformats.org/officeDocument/2006/relationships/image"/><Relationship Id="rId43" Target="../media/image51.svg" Type="http://schemas.openxmlformats.org/officeDocument/2006/relationships/image"/><Relationship Id="rId44" Target="../media/image79.jpeg" Type="http://schemas.openxmlformats.org/officeDocument/2006/relationships/image"/><Relationship Id="rId45" Target="../media/image80.png" Type="http://schemas.openxmlformats.org/officeDocument/2006/relationships/image"/><Relationship Id="rId46" Target="../media/image56.png" Type="http://schemas.openxmlformats.org/officeDocument/2006/relationships/image"/><Relationship Id="rId47" Target="../media/image57.svg" Type="http://schemas.openxmlformats.org/officeDocument/2006/relationships/image"/><Relationship Id="rId48" Target="../media/image81.jpeg" Type="http://schemas.openxmlformats.org/officeDocument/2006/relationships/image"/><Relationship Id="rId49" Target="../media/image82.jpeg" Type="http://schemas.openxmlformats.org/officeDocument/2006/relationships/image"/><Relationship Id="rId5" Target="../media/image46.png" Type="http://schemas.openxmlformats.org/officeDocument/2006/relationships/image"/><Relationship Id="rId50" Target="https://www.eotvoscell.hu/hirek/erasmus2410" TargetMode="External" Type="http://schemas.openxmlformats.org/officeDocument/2006/relationships/hyperlink"/><Relationship Id="rId51" Target="https://www.facebook.com/photo.php?fbid=1151902580268634&amp;set=pb.100063467083224.-2207520000&amp;type=3" TargetMode="External" Type="http://schemas.openxmlformats.org/officeDocument/2006/relationships/hyperlink"/><Relationship Id="rId52" Target="https://www.facebook.com/photo.php?fbid=1159620952830130&amp;set=pb.100063467083224.-2207520000&amp;type=3" TargetMode="External" Type="http://schemas.openxmlformats.org/officeDocument/2006/relationships/hyperlink"/><Relationship Id="rId53" Target="https://www.facebook.com/permalink.php?story_fbid=pfbid032AaSYge9XFmJJDGmAtu2w2kr2LApCGVq7ZGYxKsFd6BoqhXyiFoCozdMHhJA7Ymyl&amp;id=100085608642891" TargetMode="External" Type="http://schemas.openxmlformats.org/officeDocument/2006/relationships/hyperlink"/><Relationship Id="rId54" Target="https://www.hbsz.edu.hu/p/erasmus" TargetMode="External" Type="http://schemas.openxmlformats.org/officeDocument/2006/relationships/hyperlink"/><Relationship Id="rId55" Target="https://barabas-sarvar.hu/hirek/erasmus-mobilitas-program" TargetMode="External" Type="http://schemas.openxmlformats.org/officeDocument/2006/relationships/hyperlink"/><Relationship Id="rId56" Target="https://www.facebook.com/GepipariSzombathely/posts/pfbid02s7H2h61HuV7SYHZ9186bLEMGSz8drsDd3WTwqFe8GbJZkLGwxeq1PbDG483VArX7l" TargetMode="External" Type="http://schemas.openxmlformats.org/officeDocument/2006/relationships/hyperlink"/><Relationship Id="rId6" Target="../media/image47.svg" Type="http://schemas.openxmlformats.org/officeDocument/2006/relationships/image"/><Relationship Id="rId7" Target="../media/image59.png" Type="http://schemas.openxmlformats.org/officeDocument/2006/relationships/image"/><Relationship Id="rId8" Target="../media/image55.pn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png" Type="http://schemas.openxmlformats.org/officeDocument/2006/relationships/image"/><Relationship Id="rId11" Target="https://oladi.edu.hu/hirek/erasmus-2026-felidoben" TargetMode="External" Type="http://schemas.openxmlformats.org/officeDocument/2006/relationships/hyperlink"/><Relationship Id="rId12" Target="https://www.facebook.com/permalink.php?story_fbid=pfbid02LaSCWpyiPkWZo4AnrqwAPMDHwjB4omrYHpDbTwEAnvbEEsGyqGz1SRsbfYZmfLvwl&amp;id=100057586024604" TargetMode="External" Type="http://schemas.openxmlformats.org/officeDocument/2006/relationships/hyperlink"/><Relationship Id="rId13" Target="https://www.facebook.com/permalink.php?story_fbid=pfbid0QrM4RzF5wYpAQ9ULx7sY5dsCD2PUdz21NjcMCXpBc9WQ9FCDeDKejx9RPk9D7hu4l&amp;id=100057586024604" TargetMode="External" Type="http://schemas.openxmlformats.org/officeDocument/2006/relationships/hyperlink"/><Relationship Id="rId14" Target="https://www.facebook.com/SarvariTurisztikaiTechnikum2020/posts/pfbid02Zyo8oJJKF8HVLyHLeCvRCSeQrtC4qUqFBbArkai6P8y7pNzT7HNavFa3p7jUEyExl" TargetMode="External" Type="http://schemas.openxmlformats.org/officeDocument/2006/relationships/hyperlink"/><Relationship Id="rId15" Target="http://www.gepipari.hu/index.php/az-iskola/projektjeink-menu/erasmus-ada" TargetMode="External" Type="http://schemas.openxmlformats.org/officeDocument/2006/relationships/hyperlink"/><Relationship Id="rId16" Target="https://www.facebook.com/SarvariTurisztikaiTechnikum2020/posts/pfbid0X7gsb2cAnTZTfNurnyTv6iViPVbrUxpDXz4oGHHJRB6oMJv4KdmtFJJX6TfcE6Tcl" TargetMode="External" Type="http://schemas.openxmlformats.org/officeDocument/2006/relationships/hyperlink"/><Relationship Id="rId17" Target="https://www.facebook.com/SarvariTurisztikaiTechnikum2020/posts/pfbid0X7gsb2cAnTZTfNurnyTv6iViPVbrUxpDXz4oGHHJRB6oMJv4KdmtFJJX6TfcE6Tcl" TargetMode="External" Type="http://schemas.openxmlformats.org/officeDocument/2006/relationships/hyperlink"/><Relationship Id="rId18" Target="https://www.savaria-szki.hu/hirek/erasmus-oktatoi-mobilitas-barcelona-beszamolo" TargetMode="External" Type="http://schemas.openxmlformats.org/officeDocument/2006/relationships/hyperlink"/><Relationship Id="rId19" Target="https://www.savaria-szki.hu/hirek/erasmus-oktatoi-mobilitas-barcelona-beszamolo" TargetMode="External" Type="http://schemas.openxmlformats.org/officeDocument/2006/relationships/hyperlink"/><Relationship Id="rId2" Target="../media/image83.png" Type="http://schemas.openxmlformats.org/officeDocument/2006/relationships/image"/><Relationship Id="rId20" Target="https://www.facebook.com/SarvariTurisztikaiTechnikum2020/posts/pfbid02fAEUtqaKBwUXdPTX8t477ZcuSZoxNJnbCFJwjqVThwjTQyNU1AjudtC88Sj7v65Rl" TargetMode="External" Type="http://schemas.openxmlformats.org/officeDocument/2006/relationships/hyperlink"/><Relationship Id="rId21" Target="https://www.facebook.com/SarvariTurisztikaiTechnikum2020/posts/pfbid02fAEUtqaKBwUXdPTX8t477ZcuSZoxNJnbCFJwjqVThwjTQyNU1AjudtC88Sj7v65Rl" TargetMode="External" Type="http://schemas.openxmlformats.org/officeDocument/2006/relationships/hyperlink"/><Relationship Id="rId22" Target="https://www.facebook.com/photo.php?fbid=1505151684228038&amp;set=pb.100041996633410.-2207520000&amp;type=3" TargetMode="External" Type="http://schemas.openxmlformats.org/officeDocument/2006/relationships/hyperlink"/><Relationship Id="rId23" Target="https://www.facebook.com/photo.php?fbid=1505151684228038&amp;set=pb.100041996633410.-2207520000&amp;type=3" TargetMode="External" Type="http://schemas.openxmlformats.org/officeDocument/2006/relationships/hyperlink"/><Relationship Id="rId24" Target="https://barabas-sarvar.hu/hirek/post-2erasmus_2026" TargetMode="External" Type="http://schemas.openxmlformats.org/officeDocument/2006/relationships/hyperlink"/><Relationship Id="rId25" Target="https://barabas-sarvar.hu/hirek/post-2erasmus_2026" TargetMode="External" Type="http://schemas.openxmlformats.org/officeDocument/2006/relationships/hyperlink"/><Relationship Id="rId26" Target="https://oladi.edu.hu/hirek/erasmus-kirandulas-szabadkara" TargetMode="External" Type="http://schemas.openxmlformats.org/officeDocument/2006/relationships/hyperlink"/><Relationship Id="rId27" Target="https://oladi.edu.hu/hirek/erasmus-kirandulas-szabadkara" TargetMode="External" Type="http://schemas.openxmlformats.org/officeDocument/2006/relationships/hyperlink"/><Relationship Id="rId28" Target="https://oladi.edu.hu/hirek/erasmus-kirandulas-szabadkara" TargetMode="External" Type="http://schemas.openxmlformats.org/officeDocument/2006/relationships/hyperlink"/><Relationship Id="rId29" Target="https://www.facebook.com/SarvariTurisztikaiTechnikum2020/posts/pfbid02QYKroKp7L2nrxfyjW6JGGfGPJdsqPbzdtcojr9YHMyM3J3VB9bzGVGrS1RfGnjifl" TargetMode="External" Type="http://schemas.openxmlformats.org/officeDocument/2006/relationships/hyperlink"/><Relationship Id="rId3" Target="../media/image84.png" Type="http://schemas.openxmlformats.org/officeDocument/2006/relationships/image"/><Relationship Id="rId30" Target="https://sarvaritechnikum.hu/projektek/erasmus-diak-mobilitas-rzeszowban" TargetMode="External" Type="http://schemas.openxmlformats.org/officeDocument/2006/relationships/hyperlink"/><Relationship Id="rId31" Target="https://sarvaritechnikum.hu/projektek/erasmus-diak-mobilitas-rzeszowban" TargetMode="External" Type="http://schemas.openxmlformats.org/officeDocument/2006/relationships/hyperlink"/><Relationship Id="rId32" Target="https://www.savaria-szki.hu/hirek/erasmus-oktatoi-mobilitas-koppenhaga" TargetMode="External" Type="http://schemas.openxmlformats.org/officeDocument/2006/relationships/hyperlink"/><Relationship Id="rId4" Target="../media/image85.png" Type="http://schemas.openxmlformats.org/officeDocument/2006/relationships/image"/><Relationship Id="rId5" Target="../media/image86.png" Type="http://schemas.openxmlformats.org/officeDocument/2006/relationships/image"/><Relationship Id="rId6" Target="../media/image87.svg" Type="http://schemas.openxmlformats.org/officeDocument/2006/relationships/image"/><Relationship Id="rId7" Target="../media/image88.png" Type="http://schemas.openxmlformats.org/officeDocument/2006/relationships/image"/><Relationship Id="rId8" Target="../media/image89.pn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svg" Type="http://schemas.openxmlformats.org/officeDocument/2006/relationships/image"/><Relationship Id="rId11" Target="../media/image101.png" Type="http://schemas.openxmlformats.org/officeDocument/2006/relationships/image"/><Relationship Id="rId12" Target="../media/image102.svg" Type="http://schemas.openxmlformats.org/officeDocument/2006/relationships/image"/><Relationship Id="rId13" Target="../media/image103.png" Type="http://schemas.openxmlformats.org/officeDocument/2006/relationships/image"/><Relationship Id="rId14" Target="../media/image104.svg" Type="http://schemas.openxmlformats.org/officeDocument/2006/relationships/image"/><Relationship Id="rId15" Target="../media/image105.png" Type="http://schemas.openxmlformats.org/officeDocument/2006/relationships/image"/><Relationship Id="rId16" Target="../media/image106.svg" Type="http://schemas.openxmlformats.org/officeDocument/2006/relationships/image"/><Relationship Id="rId17" Target="../media/image107.png" Type="http://schemas.openxmlformats.org/officeDocument/2006/relationships/image"/><Relationship Id="rId18" Target="https://www.facebook.com/photo/?fbid=1321255676666656&amp;set=pb.100063467083224.-2207520000" TargetMode="External" Type="http://schemas.openxmlformats.org/officeDocument/2006/relationships/hyperlink"/><Relationship Id="rId19" Target="https://www.facebook.com/razsokormenddiak2016/posts/pfbid0az16PRiSwXVmyigT1JDVJyKAU28PZ1sZ33rd6GyJnuGZLh3Qpgzjt6yw7LnUWQHXl" TargetMode="External" Type="http://schemas.openxmlformats.org/officeDocument/2006/relationships/hyperlink"/><Relationship Id="rId2" Target="../media/image92.png" Type="http://schemas.openxmlformats.org/officeDocument/2006/relationships/image"/><Relationship Id="rId20" Target="https://www.facebook.com/photo/?fbid=1324439309681626&amp;set=pb.100063467083224.-2207520000" TargetMode="External" Type="http://schemas.openxmlformats.org/officeDocument/2006/relationships/hyperlink"/><Relationship Id="rId21" Target="https://www.facebook.com/savariatechnikum/posts/pfbid02CpPDTWqHJFFkT7gzgstXtggf7M9CU6fxdbAGwWK2nGA9jGeNsDwuhjYq4cp9qfy9l" TargetMode="External" Type="http://schemas.openxmlformats.org/officeDocument/2006/relationships/hyperlink"/><Relationship Id="rId22" Target="https://www.savaria-szki.hu/hirek/erasmus-tanuloi-mobilitas-ada" TargetMode="External" Type="http://schemas.openxmlformats.org/officeDocument/2006/relationships/hyperlink"/><Relationship Id="rId23" Target="https://www.savaria-szki.hu/hirek/erasmus-tanuloi-mobilitas-ada" TargetMode="External" Type="http://schemas.openxmlformats.org/officeDocument/2006/relationships/hyperlink"/><Relationship Id="rId24" Target="https://www.savaria-szki.hu/hirek/erasmus-tanuloi-mobilitas-ada" TargetMode="External" Type="http://schemas.openxmlformats.org/officeDocument/2006/relationships/hyperlink"/><Relationship Id="rId25" Target="https://www.facebook.com/belasztg/posts/pfbid0m5bRP8Ui8bXBc1Ag7n7yRoXGhUuZ39RTMkrc2kKpBLmYJcZLUiuuGa5TzZXjHZSEl" TargetMode="External" Type="http://schemas.openxmlformats.org/officeDocument/2006/relationships/hyperlink"/><Relationship Id="rId26" Target="https://www.facebook.com/photo/?fbid=1607442737332265&amp;set=pcb.1607444163998789" TargetMode="External" Type="http://schemas.openxmlformats.org/officeDocument/2006/relationships/hyperlink"/><Relationship Id="rId27" Target="https://www.facebook.com/razsokormenddiak2016/posts/pfbid022GUqufyMASQqX3Z9HcJq7DfeCrkSWVteQ9Eg5ar8b2bELzUr2nQ7C16wexMTaz4Yl" TargetMode="External" Type="http://schemas.openxmlformats.org/officeDocument/2006/relationships/hyperlink"/><Relationship Id="rId28" Target="https://www.facebook.com/GepipariSzombathely/posts/pfbid0xQP6PoFp9XvBwjheZ2mKNuiR26CsJ5Yhdy9rsHrb2dtirr9sMAhdELUtgDb6d9JAl" TargetMode="External" Type="http://schemas.openxmlformats.org/officeDocument/2006/relationships/hyperlink"/><Relationship Id="rId29" Target="https://www.facebook.com/hbsz.szhely/posts/pfbid034mQGrdFDWwKJ3rCZmkgDJPjWEsNRU5GsXxvsssTXbKCsjQxAqsDjN5iHB3FMrnRTl" TargetMode="External" Type="http://schemas.openxmlformats.org/officeDocument/2006/relationships/hyperlink"/><Relationship Id="rId3" Target="../media/image93.png" Type="http://schemas.openxmlformats.org/officeDocument/2006/relationships/image"/><Relationship Id="rId30" Target="https://www.facebook.com/razsokormenddiak2016/posts/pfbid02pKyjWZwNnBXv3DDqEkHGu89oqbEy1f4ZAxaiG29jcxaWBmwWnPgZtz6WJaQCT8Yel" TargetMode="External" Type="http://schemas.openxmlformats.org/officeDocument/2006/relationships/hyperlink"/><Relationship Id="rId31" Target="https://www.facebook.com/razsokormenddiak2016/posts/pfbid0stVjs33Mkrw1vuS4fTec2mphWC2naG6iKoJ9PWHQiKGmNEeCA587vouyADWkopgMl" TargetMode="External" Type="http://schemas.openxmlformats.org/officeDocument/2006/relationships/hyperlink"/><Relationship Id="rId32" Target="https://www.facebook.com/hefeleszakkepzoiskola/posts/pfbid02A5A54xzH6SbZBLVb29W4KxFV19LQP7WeL6gxE6yp8suTcMVbi2LmY7BSvaSYfjEml" TargetMode="External" Type="http://schemas.openxmlformats.org/officeDocument/2006/relationships/hyperlink"/><Relationship Id="rId4" Target="../media/image94.png" Type="http://schemas.openxmlformats.org/officeDocument/2006/relationships/image"/><Relationship Id="rId5" Target="../media/image95.png" Type="http://schemas.openxmlformats.org/officeDocument/2006/relationships/image"/><Relationship Id="rId6" Target="../media/image96.png" Type="http://schemas.openxmlformats.org/officeDocument/2006/relationships/image"/><Relationship Id="rId7" Target="../media/image97.png" Type="http://schemas.openxmlformats.org/officeDocument/2006/relationships/image"/><Relationship Id="rId8" Target="../media/image98.png" Type="http://schemas.openxmlformats.org/officeDocument/2006/relationships/image"/><Relationship Id="rId9" Target="../media/image9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48.png" Type="http://schemas.openxmlformats.org/officeDocument/2006/relationships/image"/><Relationship Id="rId14" Target="../media/image49.svg" Type="http://schemas.openxmlformats.org/officeDocument/2006/relationships/image"/><Relationship Id="rId15" Target="../media/image40.png" Type="http://schemas.openxmlformats.org/officeDocument/2006/relationships/image"/><Relationship Id="rId16" Target="../media/image41.svg" Type="http://schemas.openxmlformats.org/officeDocument/2006/relationships/image"/><Relationship Id="rId17" Target="../media/image110.png" Type="http://schemas.openxmlformats.org/officeDocument/2006/relationships/image"/><Relationship Id="rId18" Target="../media/image111.svg" Type="http://schemas.openxmlformats.org/officeDocument/2006/relationships/image"/><Relationship Id="rId19" Target="../media/image66.png" Type="http://schemas.openxmlformats.org/officeDocument/2006/relationships/image"/><Relationship Id="rId2" Target="../media/image19.png" Type="http://schemas.openxmlformats.org/officeDocument/2006/relationships/image"/><Relationship Id="rId20" Target="../media/image67.png" Type="http://schemas.openxmlformats.org/officeDocument/2006/relationships/image"/><Relationship Id="rId21" Target="../media/image68.png" Type="http://schemas.openxmlformats.org/officeDocument/2006/relationships/image"/><Relationship Id="rId22" Target="../media/image69.png" Type="http://schemas.openxmlformats.org/officeDocument/2006/relationships/image"/><Relationship Id="rId23" Target="../media/image54.png" Type="http://schemas.openxmlformats.org/officeDocument/2006/relationships/image"/><Relationship Id="rId24" Target="../media/image50.png" Type="http://schemas.openxmlformats.org/officeDocument/2006/relationships/image"/><Relationship Id="rId25" Target="../media/image51.svg" Type="http://schemas.openxmlformats.org/officeDocument/2006/relationships/image"/><Relationship Id="rId26" Target="../media/image112.png" Type="http://schemas.openxmlformats.org/officeDocument/2006/relationships/image"/><Relationship Id="rId27" Target="../media/image113.png" Type="http://schemas.openxmlformats.org/officeDocument/2006/relationships/image"/><Relationship Id="rId28" Target="../media/image76.png" Type="http://schemas.openxmlformats.org/officeDocument/2006/relationships/image"/><Relationship Id="rId29" Target="../media/image77.svg" Type="http://schemas.openxmlformats.org/officeDocument/2006/relationships/image"/><Relationship Id="rId3" Target="../media/image20.svg" Type="http://schemas.openxmlformats.org/officeDocument/2006/relationships/image"/><Relationship Id="rId30" Target="../media/image74.png" Type="http://schemas.openxmlformats.org/officeDocument/2006/relationships/image"/><Relationship Id="rId31" Target="../media/image75.svg" Type="http://schemas.openxmlformats.org/officeDocument/2006/relationships/image"/><Relationship Id="rId32" Target="../media/image114.png" Type="http://schemas.openxmlformats.org/officeDocument/2006/relationships/image"/><Relationship Id="rId33" Target="../media/image115.png" Type="http://schemas.openxmlformats.org/officeDocument/2006/relationships/image"/><Relationship Id="rId34" Target="../media/image116.jpeg" Type="http://schemas.openxmlformats.org/officeDocument/2006/relationships/image"/><Relationship Id="rId35" Target="../media/image56.png" Type="http://schemas.openxmlformats.org/officeDocument/2006/relationships/image"/><Relationship Id="rId36" Target="../media/image57.svg" Type="http://schemas.openxmlformats.org/officeDocument/2006/relationships/image"/><Relationship Id="rId37" Target="../media/image117.png" Type="http://schemas.openxmlformats.org/officeDocument/2006/relationships/image"/><Relationship Id="rId38" Target="../media/image118.jpeg" Type="http://schemas.openxmlformats.org/officeDocument/2006/relationships/image"/><Relationship Id="rId39" Target="../media/image119.jpeg" Type="http://schemas.openxmlformats.org/officeDocument/2006/relationships/image"/><Relationship Id="rId4" Target="../media/image108.png" Type="http://schemas.openxmlformats.org/officeDocument/2006/relationships/image"/><Relationship Id="rId40" Target="../media/image120.jpeg" Type="http://schemas.openxmlformats.org/officeDocument/2006/relationships/image"/><Relationship Id="rId41" Target="../media/image121.png" Type="http://schemas.openxmlformats.org/officeDocument/2006/relationships/image"/><Relationship Id="rId42" Target="https://ntszki.hu/hirek/erasmusday2025" TargetMode="External" Type="http://schemas.openxmlformats.org/officeDocument/2006/relationships/hyperlink"/><Relationship Id="rId43" Target="../media/image122.png" Type="http://schemas.openxmlformats.org/officeDocument/2006/relationships/image"/><Relationship Id="rId44" Target="https://www.facebook.com/hefeleszakkepzoiskola/posts/pfbid0AEDsK1XjaehQbMCS5doEJnRo42zMBQgWawd3VvU5EpHjZr2sfGJMxWv5ktkUDUxLl" TargetMode="External" Type="http://schemas.openxmlformats.org/officeDocument/2006/relationships/hyperlink"/><Relationship Id="rId45" Target="https://ntszki.hu/hirek/erasmus-oktatoi-mobilitas-2025-domnanovich-balint-beszamoloja" TargetMode="External" Type="http://schemas.openxmlformats.org/officeDocument/2006/relationships/hyperlink"/><Relationship Id="rId46" Target="https://oladi.edu.hu/hirek/erasmus-beszamolo" TargetMode="External" Type="http://schemas.openxmlformats.org/officeDocument/2006/relationships/hyperlink"/><Relationship Id="rId47" Target="https://www.facebook.com/photo.php?fbid=1431471222311767&amp;set=pb.100063467083224.-2207520000&amp;type=3" TargetMode="External" Type="http://schemas.openxmlformats.org/officeDocument/2006/relationships/hyperlink"/><Relationship Id="rId48" Target="https://www.facebook.com/belasztg/posts/pfbid0242bQa7D2YhDCMSGmxPCuXe41kS9dX1Rw5Z3bTFjXAbYqk1Mi5TgSM77yHyUucDRQl" TargetMode="External" Type="http://schemas.openxmlformats.org/officeDocument/2006/relationships/hyperlink"/><Relationship Id="rId49" Target="https://www.facebook.com/100043397214363/posts/erasmus-h%C3%A9t2025-okt%C3%B3ber-13-18/1430325318424028/" TargetMode="External" Type="http://schemas.openxmlformats.org/officeDocument/2006/relationships/hyperlink"/><Relationship Id="rId5" Target="../media/image46.png" Type="http://schemas.openxmlformats.org/officeDocument/2006/relationships/image"/><Relationship Id="rId50" Target="https://www.vaol.hu/helyi-kozelet/2025/10/erasmus-zakusza-kostolo-divatbemutato-oladi-technikum" TargetMode="External" Type="http://schemas.openxmlformats.org/officeDocument/2006/relationships/hyperlink"/><Relationship Id="rId51" Target="https://www.facebook.com/hbsz.szhely/posts/erasmus-nap2025-okt%C3%B3ber-17-%C3%A9n-szeretettel-v%C3%A1runk-minden-%C3%A9rdekl%C5%91d%C5%91t-iskol%C3%A1nk-eras/1305864544572346/" TargetMode="External" Type="http://schemas.openxmlformats.org/officeDocument/2006/relationships/hyperlink"/><Relationship Id="rId52" Target="https://oladi.edu.hu/hirek/erasmus-het" TargetMode="External" Type="http://schemas.openxmlformats.org/officeDocument/2006/relationships/hyperlink"/><Relationship Id="rId53" Target="https://www.facebook.com/razsokormenddiak2016/posts/pfbid02cZCbhNTDL7dkSFueeyoXtnV6vXUaP7UuJFxKYGmTMr7wkQq3A3ANhne6yCaDB8WLl" TargetMode="External" Type="http://schemas.openxmlformats.org/officeDocument/2006/relationships/hyperlink"/><Relationship Id="rId54" Target="https://www.facebook.com/photo/?fbid=1222958346306574&amp;set=a.254031309865954" TargetMode="External" Type="http://schemas.openxmlformats.org/officeDocument/2006/relationships/hyperlink"/><Relationship Id="rId55" Target="https://www.facebook.com/photo/?fbid=1227089389226803&amp;set=pcb.1227093489226393" TargetMode="External" Type="http://schemas.openxmlformats.org/officeDocument/2006/relationships/hyperlink"/><Relationship Id="rId56" Target="https://www.facebook.com/reel/748972928173779" TargetMode="External" Type="http://schemas.openxmlformats.org/officeDocument/2006/relationships/hyperlink"/><Relationship Id="rId57" Target="https://fb.watch/GwrShgZMCu/" TargetMode="External" Type="http://schemas.openxmlformats.org/officeDocument/2006/relationships/hyperlink"/><Relationship Id="rId58" Target="https://www.facebook.com/photo/?fbid=1306667021158765&amp;set=a.581024100389731" TargetMode="External" Type="http://schemas.openxmlformats.org/officeDocument/2006/relationships/hyperlink"/><Relationship Id="rId59" Target="https://www.facebook.com/hefeleszakkepzoiskola/posts/pfbid0kqj456YdkM327SPjJMEgN8LzBJckxGnZ7wYDNEZLf2qZfPNRHeZQfdK3mebqU2Wql" TargetMode="External" Type="http://schemas.openxmlformats.org/officeDocument/2006/relationships/hyperlink"/><Relationship Id="rId6" Target="../media/image47.svg" Type="http://schemas.openxmlformats.org/officeDocument/2006/relationships/image"/><Relationship Id="rId60" Target="https://www.facebook.com/photo/?fbid=1293175949274503&amp;set=pcb.1293169902608441" TargetMode="External" Type="http://schemas.openxmlformats.org/officeDocument/2006/relationships/hyperlink"/><Relationship Id="rId61" Target="https://www.facebook.com/permalink.php?story_fbid=pfbid02XPRFu3hrxNWbSy9S4VXoGC2aGQEpnNEsJu5zTf8GzMYMFBAXdtLaKACkwP8oBtUrl&amp;id=100057586024604" TargetMode="External" Type="http://schemas.openxmlformats.org/officeDocument/2006/relationships/hyperlink"/><Relationship Id="rId62" Target="https://www.facebook.com/savariatechnikum/posts/pfbid02M7EwAgcAz6jpA7FsMqSkwMWoakrbmSa7JXHTaWmDsf9tkUx6eKc21YWDmLFXDmnJl" TargetMode="External" Type="http://schemas.openxmlformats.org/officeDocument/2006/relationships/hyperlink"/><Relationship Id="rId63" Target="https://fb.watch/Gwtr26rumT/" TargetMode="External" Type="http://schemas.openxmlformats.org/officeDocument/2006/relationships/hyperlink"/><Relationship Id="rId64" Target="https://fb.watch/Gwtw7eEelI/" TargetMode="External" Type="http://schemas.openxmlformats.org/officeDocument/2006/relationships/hyperlink"/><Relationship Id="rId65" Target="../media/image123.png" Type="http://schemas.openxmlformats.org/officeDocument/2006/relationships/image"/><Relationship Id="rId66" Target="../media/image124.svg" Type="http://schemas.openxmlformats.org/officeDocument/2006/relationships/image"/><Relationship Id="rId67" Target="https://www.tiktok.com/@stt0314/video/7566947457876217110" TargetMode="External" Type="http://schemas.openxmlformats.org/officeDocument/2006/relationships/hyperlink"/><Relationship Id="rId7" Target="../media/image109.jpeg" Type="http://schemas.openxmlformats.org/officeDocument/2006/relationships/image"/><Relationship Id="rId8" Target="../media/image55.pn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3.png" Type="http://schemas.openxmlformats.org/officeDocument/2006/relationships/image"/><Relationship Id="rId100" Target="../media/image223.svg" Type="http://schemas.openxmlformats.org/officeDocument/2006/relationships/image"/><Relationship Id="rId101" Target="../media/image224.png" Type="http://schemas.openxmlformats.org/officeDocument/2006/relationships/image"/><Relationship Id="rId102" Target="../media/image225.svg" Type="http://schemas.openxmlformats.org/officeDocument/2006/relationships/image"/><Relationship Id="rId103" Target="../media/image226.png" Type="http://schemas.openxmlformats.org/officeDocument/2006/relationships/image"/><Relationship Id="rId104" Target="../media/image227.png" Type="http://schemas.openxmlformats.org/officeDocument/2006/relationships/image"/><Relationship Id="rId105" Target="../media/image228.svg" Type="http://schemas.openxmlformats.org/officeDocument/2006/relationships/image"/><Relationship Id="rId106" Target="../media/image229.png" Type="http://schemas.openxmlformats.org/officeDocument/2006/relationships/image"/><Relationship Id="rId107" Target="../media/image230.svg" Type="http://schemas.openxmlformats.org/officeDocument/2006/relationships/image"/><Relationship Id="rId108" Target="../media/image231.png" Type="http://schemas.openxmlformats.org/officeDocument/2006/relationships/image"/><Relationship Id="rId109" Target="../media/image232.svg" Type="http://schemas.openxmlformats.org/officeDocument/2006/relationships/image"/><Relationship Id="rId11" Target="../media/image134.png" Type="http://schemas.openxmlformats.org/officeDocument/2006/relationships/image"/><Relationship Id="rId110" Target="../media/image233.svg" Type="http://schemas.openxmlformats.org/officeDocument/2006/relationships/image"/><Relationship Id="rId111" Target="../media/image234.png" Type="http://schemas.openxmlformats.org/officeDocument/2006/relationships/image"/><Relationship Id="rId112" Target="../media/image235.svg" Type="http://schemas.openxmlformats.org/officeDocument/2006/relationships/image"/><Relationship Id="rId113" Target="../media/image236.png" Type="http://schemas.openxmlformats.org/officeDocument/2006/relationships/image"/><Relationship Id="rId114" Target="../media/image237.svg" Type="http://schemas.openxmlformats.org/officeDocument/2006/relationships/image"/><Relationship Id="rId115" Target="../media/image238.svg" Type="http://schemas.openxmlformats.org/officeDocument/2006/relationships/image"/><Relationship Id="rId116" Target="../media/image239.svg" Type="http://schemas.openxmlformats.org/officeDocument/2006/relationships/image"/><Relationship Id="rId117" Target="../media/image240.png" Type="http://schemas.openxmlformats.org/officeDocument/2006/relationships/image"/><Relationship Id="rId118" Target="../media/image241.svg" Type="http://schemas.openxmlformats.org/officeDocument/2006/relationships/image"/><Relationship Id="rId119" Target="../media/image242.png" Type="http://schemas.openxmlformats.org/officeDocument/2006/relationships/image"/><Relationship Id="rId12" Target="../media/image135.svg" Type="http://schemas.openxmlformats.org/officeDocument/2006/relationships/image"/><Relationship Id="rId120" Target="../media/image243.svg" Type="http://schemas.openxmlformats.org/officeDocument/2006/relationships/image"/><Relationship Id="rId121" Target="../media/image244.png" Type="http://schemas.openxmlformats.org/officeDocument/2006/relationships/image"/><Relationship Id="rId122" Target="../media/image245.svg" Type="http://schemas.openxmlformats.org/officeDocument/2006/relationships/image"/><Relationship Id="rId123" Target="../media/image246.png" Type="http://schemas.openxmlformats.org/officeDocument/2006/relationships/image"/><Relationship Id="rId124" Target="../media/image247.svg" Type="http://schemas.openxmlformats.org/officeDocument/2006/relationships/image"/><Relationship Id="rId125" Target="../media/image248.png" Type="http://schemas.openxmlformats.org/officeDocument/2006/relationships/image"/><Relationship Id="rId126" Target="../media/image249.svg" Type="http://schemas.openxmlformats.org/officeDocument/2006/relationships/image"/><Relationship Id="rId127" Target="../media/image250.png" Type="http://schemas.openxmlformats.org/officeDocument/2006/relationships/image"/><Relationship Id="rId128" Target="../media/image251.svg" Type="http://schemas.openxmlformats.org/officeDocument/2006/relationships/image"/><Relationship Id="rId129" Target="../media/image252.png" Type="http://schemas.openxmlformats.org/officeDocument/2006/relationships/image"/><Relationship Id="rId13" Target="../media/image136.png" Type="http://schemas.openxmlformats.org/officeDocument/2006/relationships/image"/><Relationship Id="rId130" Target="../media/image253.svg" Type="http://schemas.openxmlformats.org/officeDocument/2006/relationships/image"/><Relationship Id="rId131" Target="../media/image254.png" Type="http://schemas.openxmlformats.org/officeDocument/2006/relationships/image"/><Relationship Id="rId132" Target="../media/image255.svg" Type="http://schemas.openxmlformats.org/officeDocument/2006/relationships/image"/><Relationship Id="rId133" Target="../media/image256.png" Type="http://schemas.openxmlformats.org/officeDocument/2006/relationships/image"/><Relationship Id="rId134" Target="../media/image257.svg" Type="http://schemas.openxmlformats.org/officeDocument/2006/relationships/image"/><Relationship Id="rId135" Target="../media/image258.png" Type="http://schemas.openxmlformats.org/officeDocument/2006/relationships/image"/><Relationship Id="rId136" Target="../media/image259.svg" Type="http://schemas.openxmlformats.org/officeDocument/2006/relationships/image"/><Relationship Id="rId137" Target="../media/image260.png" Type="http://schemas.openxmlformats.org/officeDocument/2006/relationships/image"/><Relationship Id="rId138" Target="../media/image261.svg" Type="http://schemas.openxmlformats.org/officeDocument/2006/relationships/image"/><Relationship Id="rId139" Target="../media/image262.png" Type="http://schemas.openxmlformats.org/officeDocument/2006/relationships/image"/><Relationship Id="rId14" Target="../media/image137.svg" Type="http://schemas.openxmlformats.org/officeDocument/2006/relationships/image"/><Relationship Id="rId140" Target="../media/image263.svg" Type="http://schemas.openxmlformats.org/officeDocument/2006/relationships/image"/><Relationship Id="rId141" Target="../media/image264.svg" Type="http://schemas.openxmlformats.org/officeDocument/2006/relationships/image"/><Relationship Id="rId142" Target="../media/image265.png" Type="http://schemas.openxmlformats.org/officeDocument/2006/relationships/image"/><Relationship Id="rId143" Target="../media/image266.svg" Type="http://schemas.openxmlformats.org/officeDocument/2006/relationships/image"/><Relationship Id="rId144" Target="../media/image267.svg" Type="http://schemas.openxmlformats.org/officeDocument/2006/relationships/image"/><Relationship Id="rId145" Target="../media/image268.png" Type="http://schemas.openxmlformats.org/officeDocument/2006/relationships/image"/><Relationship Id="rId146" Target="../media/image269.png" Type="http://schemas.openxmlformats.org/officeDocument/2006/relationships/image"/><Relationship Id="rId147" Target="../media/image270.png" Type="http://schemas.openxmlformats.org/officeDocument/2006/relationships/image"/><Relationship Id="rId148" Target="../media/image271.svg" Type="http://schemas.openxmlformats.org/officeDocument/2006/relationships/image"/><Relationship Id="rId149" Target="../media/image272.svg" Type="http://schemas.openxmlformats.org/officeDocument/2006/relationships/image"/><Relationship Id="rId15" Target="../media/image138.png" Type="http://schemas.openxmlformats.org/officeDocument/2006/relationships/image"/><Relationship Id="rId150" Target="../media/image273.png" Type="http://schemas.openxmlformats.org/officeDocument/2006/relationships/image"/><Relationship Id="rId151" Target="../media/image274.svg" Type="http://schemas.openxmlformats.org/officeDocument/2006/relationships/image"/><Relationship Id="rId152" Target="../media/image275.png" Type="http://schemas.openxmlformats.org/officeDocument/2006/relationships/image"/><Relationship Id="rId153" Target="../media/image276.svg" Type="http://schemas.openxmlformats.org/officeDocument/2006/relationships/image"/><Relationship Id="rId154" Target="../media/image277.png" Type="http://schemas.openxmlformats.org/officeDocument/2006/relationships/image"/><Relationship Id="rId155" Target="../media/image278.svg" Type="http://schemas.openxmlformats.org/officeDocument/2006/relationships/image"/><Relationship Id="rId156" Target="../media/image279.png" Type="http://schemas.openxmlformats.org/officeDocument/2006/relationships/image"/><Relationship Id="rId157" Target="../media/image280.svg" Type="http://schemas.openxmlformats.org/officeDocument/2006/relationships/image"/><Relationship Id="rId158" Target="../media/image281.png" Type="http://schemas.openxmlformats.org/officeDocument/2006/relationships/image"/><Relationship Id="rId159" Target="../media/image282.svg" Type="http://schemas.openxmlformats.org/officeDocument/2006/relationships/image"/><Relationship Id="rId16" Target="../media/image139.svg" Type="http://schemas.openxmlformats.org/officeDocument/2006/relationships/image"/><Relationship Id="rId160" Target="../media/image283.png" Type="http://schemas.openxmlformats.org/officeDocument/2006/relationships/image"/><Relationship Id="rId161" Target="../media/image284.svg" Type="http://schemas.openxmlformats.org/officeDocument/2006/relationships/image"/><Relationship Id="rId162" Target="../media/image285.png" Type="http://schemas.openxmlformats.org/officeDocument/2006/relationships/image"/><Relationship Id="rId163" Target="../media/image286.svg" Type="http://schemas.openxmlformats.org/officeDocument/2006/relationships/image"/><Relationship Id="rId164" Target="../media/image287.png" Type="http://schemas.openxmlformats.org/officeDocument/2006/relationships/image"/><Relationship Id="rId165" Target="../media/image288.svg" Type="http://schemas.openxmlformats.org/officeDocument/2006/relationships/image"/><Relationship Id="rId166" Target="../media/image289.png" Type="http://schemas.openxmlformats.org/officeDocument/2006/relationships/image"/><Relationship Id="rId167" Target="../media/image290.svg" Type="http://schemas.openxmlformats.org/officeDocument/2006/relationships/image"/><Relationship Id="rId168" Target="../media/image291.png" Type="http://schemas.openxmlformats.org/officeDocument/2006/relationships/image"/><Relationship Id="rId169" Target="../media/image292.svg" Type="http://schemas.openxmlformats.org/officeDocument/2006/relationships/image"/><Relationship Id="rId17" Target="../media/image140.png" Type="http://schemas.openxmlformats.org/officeDocument/2006/relationships/image"/><Relationship Id="rId170" Target="../media/image293.png" Type="http://schemas.openxmlformats.org/officeDocument/2006/relationships/image"/><Relationship Id="rId171" Target="../media/image294.svg" Type="http://schemas.openxmlformats.org/officeDocument/2006/relationships/image"/><Relationship Id="rId172" Target="../media/image295.png" Type="http://schemas.openxmlformats.org/officeDocument/2006/relationships/image"/><Relationship Id="rId173" Target="../media/image296.svg" Type="http://schemas.openxmlformats.org/officeDocument/2006/relationships/image"/><Relationship Id="rId174" Target="../media/image297.png" Type="http://schemas.openxmlformats.org/officeDocument/2006/relationships/image"/><Relationship Id="rId175" Target="../media/image298.svg" Type="http://schemas.openxmlformats.org/officeDocument/2006/relationships/image"/><Relationship Id="rId176" Target="../media/image299.svg" Type="http://schemas.openxmlformats.org/officeDocument/2006/relationships/image"/><Relationship Id="rId177" Target="../media/image300.svg" Type="http://schemas.openxmlformats.org/officeDocument/2006/relationships/image"/><Relationship Id="rId178" Target="../media/image301.svg" Type="http://schemas.openxmlformats.org/officeDocument/2006/relationships/image"/><Relationship Id="rId179" Target="../media/image302.svg" Type="http://schemas.openxmlformats.org/officeDocument/2006/relationships/image"/><Relationship Id="rId18" Target="../media/image141.png" Type="http://schemas.openxmlformats.org/officeDocument/2006/relationships/image"/><Relationship Id="rId180" Target="../media/image303.png" Type="http://schemas.openxmlformats.org/officeDocument/2006/relationships/image"/><Relationship Id="rId181" Target="../media/image304.svg" Type="http://schemas.openxmlformats.org/officeDocument/2006/relationships/image"/><Relationship Id="rId182" Target="../media/image305.png" Type="http://schemas.openxmlformats.org/officeDocument/2006/relationships/image"/><Relationship Id="rId183" Target="../media/image306.svg" Type="http://schemas.openxmlformats.org/officeDocument/2006/relationships/image"/><Relationship Id="rId184" Target="../media/image307.png" Type="http://schemas.openxmlformats.org/officeDocument/2006/relationships/image"/><Relationship Id="rId185" Target="../media/image308.svg" Type="http://schemas.openxmlformats.org/officeDocument/2006/relationships/image"/><Relationship Id="rId186" Target="../media/image309.png" Type="http://schemas.openxmlformats.org/officeDocument/2006/relationships/image"/><Relationship Id="rId187" Target="../media/image310.svg" Type="http://schemas.openxmlformats.org/officeDocument/2006/relationships/image"/><Relationship Id="rId188" Target="../media/image311.png" Type="http://schemas.openxmlformats.org/officeDocument/2006/relationships/image"/><Relationship Id="rId189" Target="../media/image312.svg" Type="http://schemas.openxmlformats.org/officeDocument/2006/relationships/image"/><Relationship Id="rId19" Target="../media/image142.svg" Type="http://schemas.openxmlformats.org/officeDocument/2006/relationships/image"/><Relationship Id="rId190" Target="../media/image313.png" Type="http://schemas.openxmlformats.org/officeDocument/2006/relationships/image"/><Relationship Id="rId191" Target="../media/image314.svg" Type="http://schemas.openxmlformats.org/officeDocument/2006/relationships/image"/><Relationship Id="rId192" Target="../media/image315.png" Type="http://schemas.openxmlformats.org/officeDocument/2006/relationships/image"/><Relationship Id="rId193" Target="../media/image316.svg" Type="http://schemas.openxmlformats.org/officeDocument/2006/relationships/image"/><Relationship Id="rId194" Target="../media/image317.png" Type="http://schemas.openxmlformats.org/officeDocument/2006/relationships/image"/><Relationship Id="rId195" Target="../media/image318.svg" Type="http://schemas.openxmlformats.org/officeDocument/2006/relationships/image"/><Relationship Id="rId196" Target="../media/image319.png" Type="http://schemas.openxmlformats.org/officeDocument/2006/relationships/image"/><Relationship Id="rId197" Target="../media/image320.svg" Type="http://schemas.openxmlformats.org/officeDocument/2006/relationships/image"/><Relationship Id="rId198" Target="../media/image321.png" Type="http://schemas.openxmlformats.org/officeDocument/2006/relationships/image"/><Relationship Id="rId199" Target="../media/image322.svg" Type="http://schemas.openxmlformats.org/officeDocument/2006/relationships/image"/><Relationship Id="rId2" Target="../media/image125.png" Type="http://schemas.openxmlformats.org/officeDocument/2006/relationships/image"/><Relationship Id="rId20" Target="../media/image143.png" Type="http://schemas.openxmlformats.org/officeDocument/2006/relationships/image"/><Relationship Id="rId200" Target="../media/image323.png" Type="http://schemas.openxmlformats.org/officeDocument/2006/relationships/image"/><Relationship Id="rId201" Target="../media/image324.svg" Type="http://schemas.openxmlformats.org/officeDocument/2006/relationships/image"/><Relationship Id="rId202" Target="../media/image325.png" Type="http://schemas.openxmlformats.org/officeDocument/2006/relationships/image"/><Relationship Id="rId203" Target="../media/image326.svg" Type="http://schemas.openxmlformats.org/officeDocument/2006/relationships/image"/><Relationship Id="rId204" Target="../media/image327.png" Type="http://schemas.openxmlformats.org/officeDocument/2006/relationships/image"/><Relationship Id="rId205" Target="../media/image328.svg" Type="http://schemas.openxmlformats.org/officeDocument/2006/relationships/image"/><Relationship Id="rId206" Target="../media/image329.png" Type="http://schemas.openxmlformats.org/officeDocument/2006/relationships/image"/><Relationship Id="rId207" Target="../media/image330.svg" Type="http://schemas.openxmlformats.org/officeDocument/2006/relationships/image"/><Relationship Id="rId208" Target="../media/image331.png" Type="http://schemas.openxmlformats.org/officeDocument/2006/relationships/image"/><Relationship Id="rId209" Target="../media/image332.svg" Type="http://schemas.openxmlformats.org/officeDocument/2006/relationships/image"/><Relationship Id="rId21" Target="../media/image144.svg" Type="http://schemas.openxmlformats.org/officeDocument/2006/relationships/image"/><Relationship Id="rId210" Target="../media/image333.svg" Type="http://schemas.openxmlformats.org/officeDocument/2006/relationships/image"/><Relationship Id="rId211" Target="../media/image334.png" Type="http://schemas.openxmlformats.org/officeDocument/2006/relationships/image"/><Relationship Id="rId212" Target="../media/image335.svg" Type="http://schemas.openxmlformats.org/officeDocument/2006/relationships/image"/><Relationship Id="rId213" Target="../media/image336.png" Type="http://schemas.openxmlformats.org/officeDocument/2006/relationships/image"/><Relationship Id="rId214" Target="../media/image337.png" Type="http://schemas.openxmlformats.org/officeDocument/2006/relationships/image"/><Relationship Id="rId215" Target="../media/image338.png" Type="http://schemas.openxmlformats.org/officeDocument/2006/relationships/image"/><Relationship Id="rId216" Target="../media/image339.png" Type="http://schemas.openxmlformats.org/officeDocument/2006/relationships/image"/><Relationship Id="rId217" Target="../media/image340.png" Type="http://schemas.openxmlformats.org/officeDocument/2006/relationships/image"/><Relationship Id="rId218" Target="../media/image341.png" Type="http://schemas.openxmlformats.org/officeDocument/2006/relationships/image"/><Relationship Id="rId219" Target="../media/image342.png" Type="http://schemas.openxmlformats.org/officeDocument/2006/relationships/image"/><Relationship Id="rId22" Target="../media/image145.png" Type="http://schemas.openxmlformats.org/officeDocument/2006/relationships/image"/><Relationship Id="rId220" Target="../media/image343.png" Type="http://schemas.openxmlformats.org/officeDocument/2006/relationships/image"/><Relationship Id="rId221" Target="../media/image344.png" Type="http://schemas.openxmlformats.org/officeDocument/2006/relationships/image"/><Relationship Id="rId222" Target="../media/image345.svg" Type="http://schemas.openxmlformats.org/officeDocument/2006/relationships/image"/><Relationship Id="rId223" Target="../media/image346.svg" Type="http://schemas.openxmlformats.org/officeDocument/2006/relationships/image"/><Relationship Id="rId224" Target="../media/image347.svg" Type="http://schemas.openxmlformats.org/officeDocument/2006/relationships/image"/><Relationship Id="rId225" Target="../media/image348.svg" Type="http://schemas.openxmlformats.org/officeDocument/2006/relationships/image"/><Relationship Id="rId226" Target="../media/image349.svg" Type="http://schemas.openxmlformats.org/officeDocument/2006/relationships/image"/><Relationship Id="rId227" Target="../media/image350.png" Type="http://schemas.openxmlformats.org/officeDocument/2006/relationships/image"/><Relationship Id="rId228" Target="../media/image351.svg" Type="http://schemas.openxmlformats.org/officeDocument/2006/relationships/image"/><Relationship Id="rId229" Target="../media/image352.png" Type="http://schemas.openxmlformats.org/officeDocument/2006/relationships/image"/><Relationship Id="rId23" Target="../media/image146.png" Type="http://schemas.openxmlformats.org/officeDocument/2006/relationships/image"/><Relationship Id="rId230" Target="../media/image353.svg" Type="http://schemas.openxmlformats.org/officeDocument/2006/relationships/image"/><Relationship Id="rId231" Target="../media/image354.png" Type="http://schemas.openxmlformats.org/officeDocument/2006/relationships/image"/><Relationship Id="rId232" Target="../media/image355.svg" Type="http://schemas.openxmlformats.org/officeDocument/2006/relationships/image"/><Relationship Id="rId233" Target="../media/image356.png" Type="http://schemas.openxmlformats.org/officeDocument/2006/relationships/image"/><Relationship Id="rId234" Target="../media/image357.svg" Type="http://schemas.openxmlformats.org/officeDocument/2006/relationships/image"/><Relationship Id="rId235" Target="../media/image358.png" Type="http://schemas.openxmlformats.org/officeDocument/2006/relationships/image"/><Relationship Id="rId236" Target="../media/image359.svg" Type="http://schemas.openxmlformats.org/officeDocument/2006/relationships/image"/><Relationship Id="rId237" Target="../media/image360.png" Type="http://schemas.openxmlformats.org/officeDocument/2006/relationships/image"/><Relationship Id="rId238" Target="../media/image361.svg" Type="http://schemas.openxmlformats.org/officeDocument/2006/relationships/image"/><Relationship Id="rId239" Target="../media/image362.png" Type="http://schemas.openxmlformats.org/officeDocument/2006/relationships/image"/><Relationship Id="rId24" Target="../media/image147.svg" Type="http://schemas.openxmlformats.org/officeDocument/2006/relationships/image"/><Relationship Id="rId240" Target="../media/image363.svg" Type="http://schemas.openxmlformats.org/officeDocument/2006/relationships/image"/><Relationship Id="rId241" Target="../media/image364.png" Type="http://schemas.openxmlformats.org/officeDocument/2006/relationships/image"/><Relationship Id="rId242" Target="../media/image365.svg" Type="http://schemas.openxmlformats.org/officeDocument/2006/relationships/image"/><Relationship Id="rId243" Target="../media/image366.png" Type="http://schemas.openxmlformats.org/officeDocument/2006/relationships/image"/><Relationship Id="rId244" Target="../media/image367.svg" Type="http://schemas.openxmlformats.org/officeDocument/2006/relationships/image"/><Relationship Id="rId245" Target="../media/image368.png" Type="http://schemas.openxmlformats.org/officeDocument/2006/relationships/image"/><Relationship Id="rId246" Target="../media/image369.svg" Type="http://schemas.openxmlformats.org/officeDocument/2006/relationships/image"/><Relationship Id="rId247" Target="../media/image370.png" Type="http://schemas.openxmlformats.org/officeDocument/2006/relationships/image"/><Relationship Id="rId248" Target="../media/image371.svg" Type="http://schemas.openxmlformats.org/officeDocument/2006/relationships/image"/><Relationship Id="rId249" Target="../media/image372.png" Type="http://schemas.openxmlformats.org/officeDocument/2006/relationships/image"/><Relationship Id="rId25" Target="../media/image148.png" Type="http://schemas.openxmlformats.org/officeDocument/2006/relationships/image"/><Relationship Id="rId250" Target="../media/image373.svg" Type="http://schemas.openxmlformats.org/officeDocument/2006/relationships/image"/><Relationship Id="rId251" Target="../media/image374.png" Type="http://schemas.openxmlformats.org/officeDocument/2006/relationships/image"/><Relationship Id="rId252" Target="../media/image375.svg" Type="http://schemas.openxmlformats.org/officeDocument/2006/relationships/image"/><Relationship Id="rId253" Target="../media/image376.png" Type="http://schemas.openxmlformats.org/officeDocument/2006/relationships/image"/><Relationship Id="rId254" Target="../media/image377.svg" Type="http://schemas.openxmlformats.org/officeDocument/2006/relationships/image"/><Relationship Id="rId255" Target="../media/image378.png" Type="http://schemas.openxmlformats.org/officeDocument/2006/relationships/image"/><Relationship Id="rId256" Target="../media/image379.svg" Type="http://schemas.openxmlformats.org/officeDocument/2006/relationships/image"/><Relationship Id="rId257" Target="../media/image380.png" Type="http://schemas.openxmlformats.org/officeDocument/2006/relationships/image"/><Relationship Id="rId258" Target="../media/image381.svg" Type="http://schemas.openxmlformats.org/officeDocument/2006/relationships/image"/><Relationship Id="rId259" Target="../media/image382.png" Type="http://schemas.openxmlformats.org/officeDocument/2006/relationships/image"/><Relationship Id="rId26" Target="../media/image149.svg" Type="http://schemas.openxmlformats.org/officeDocument/2006/relationships/image"/><Relationship Id="rId260" Target="../media/image383.svg" Type="http://schemas.openxmlformats.org/officeDocument/2006/relationships/image"/><Relationship Id="rId261" Target="../media/image384.png" Type="http://schemas.openxmlformats.org/officeDocument/2006/relationships/image"/><Relationship Id="rId262" Target="../media/image385.svg" Type="http://schemas.openxmlformats.org/officeDocument/2006/relationships/image"/><Relationship Id="rId263" Target="https://www.erasmusdays.eu/events/?country=hungary&amp;city=Szombathely&amp;event_category=&amp;topic=&amp;event_date[]=13th-october-2025&amp;listing-type=pills-listing-tab" TargetMode="External" Type="http://schemas.openxmlformats.org/officeDocument/2006/relationships/hyperlink"/><Relationship Id="rId264" Target="https://www.erasmusdays.eu/event/oladi-erasmus-week-italien-day/" TargetMode="External" Type="http://schemas.openxmlformats.org/officeDocument/2006/relationships/hyperlink"/><Relationship Id="rId265" Target="https://www.erasmusdays.eu/event/sepsiszentgyorgy-adventures/" TargetMode="External" Type="http://schemas.openxmlformats.org/officeDocument/2006/relationships/hyperlink"/><Relationship Id="rId266" Target="https://www.erasmusdays.eu/event/oladi-erasmus-week-german-day/" TargetMode="External" Type="http://schemas.openxmlformats.org/officeDocument/2006/relationships/hyperlink"/><Relationship Id="rId267" Target="https://www.erasmusdays.eu/event/palyainfo/" TargetMode="External" Type="http://schemas.openxmlformats.org/officeDocument/2006/relationships/hyperlink"/><Relationship Id="rId268" Target="https://www.erasmusdays.eu/event/ada-erasmus/" TargetMode="External" Type="http://schemas.openxmlformats.org/officeDocument/2006/relationships/hyperlink"/><Relationship Id="rId269" Target="https://www.erasmusdays.eu/event/erasmus-at-gepipari-our-experience/" TargetMode="External" Type="http://schemas.openxmlformats.org/officeDocument/2006/relationships/hyperlink"/><Relationship Id="rId27" Target="../media/image150.png" Type="http://schemas.openxmlformats.org/officeDocument/2006/relationships/image"/><Relationship Id="rId270" Target="https://www.erasmusdays.eu/event/leipzig-adventures/" TargetMode="External" Type="http://schemas.openxmlformats.org/officeDocument/2006/relationships/hyperlink"/><Relationship Id="rId271" Target="https://www.erasmusdays.eu/event/step-by-step-erasmus-ut-a-mobilitasoktol-az-akkreditacioig/" TargetMode="External" Type="http://schemas.openxmlformats.org/officeDocument/2006/relationships/hyperlink"/><Relationship Id="rId272" Target="https://www.erasmusdays.eu/event/palyainfo/" TargetMode="External" Type="http://schemas.openxmlformats.org/officeDocument/2006/relationships/hyperlink"/><Relationship Id="rId273" Target="https://www.erasmusdays.eu/event/oladi-erasmus-week-romanian-day/" TargetMode="External" Type="http://schemas.openxmlformats.org/officeDocument/2006/relationships/hyperlink"/><Relationship Id="rId274" Target="https://www.erasmusdays.eu/event/erasmus-days-63/" TargetMode="External" Type="http://schemas.openxmlformats.org/officeDocument/2006/relationships/hyperlink"/><Relationship Id="rId275" Target="https://www.erasmusdays.eu/event/oladi-erasmus-week-czech-day/" TargetMode="External" Type="http://schemas.openxmlformats.org/officeDocument/2006/relationships/hyperlink"/><Relationship Id="rId276" Target="https://www.erasmusdays.eu/event/adventures-abroad/" TargetMode="External" Type="http://schemas.openxmlformats.org/officeDocument/2006/relationships/hyperlink"/><Relationship Id="rId277" Target="https://www.erasmusdays.eu/event/the-history-of-erasmus-at-puskas-school-in-szombathely/" TargetMode="External" Type="http://schemas.openxmlformats.org/officeDocument/2006/relationships/hyperlink"/><Relationship Id="rId28" Target="../media/image151.svg" Type="http://schemas.openxmlformats.org/officeDocument/2006/relationships/image"/><Relationship Id="rId29" Target="../media/image152.png" Type="http://schemas.openxmlformats.org/officeDocument/2006/relationships/image"/><Relationship Id="rId3" Target="../media/image126.svg" Type="http://schemas.openxmlformats.org/officeDocument/2006/relationships/image"/><Relationship Id="rId30" Target="../media/image153.svg" Type="http://schemas.openxmlformats.org/officeDocument/2006/relationships/image"/><Relationship Id="rId31" Target="../media/image154.png" Type="http://schemas.openxmlformats.org/officeDocument/2006/relationships/image"/><Relationship Id="rId32" Target="../media/image155.svg" Type="http://schemas.openxmlformats.org/officeDocument/2006/relationships/image"/><Relationship Id="rId33" Target="../media/image156.png" Type="http://schemas.openxmlformats.org/officeDocument/2006/relationships/image"/><Relationship Id="rId34" Target="../media/image157.svg" Type="http://schemas.openxmlformats.org/officeDocument/2006/relationships/image"/><Relationship Id="rId35" Target="../media/image158.png" Type="http://schemas.openxmlformats.org/officeDocument/2006/relationships/image"/><Relationship Id="rId36" Target="../media/image159.svg" Type="http://schemas.openxmlformats.org/officeDocument/2006/relationships/image"/><Relationship Id="rId37" Target="../media/image160.png" Type="http://schemas.openxmlformats.org/officeDocument/2006/relationships/image"/><Relationship Id="rId38" Target="../media/image161.svg" Type="http://schemas.openxmlformats.org/officeDocument/2006/relationships/image"/><Relationship Id="rId39" Target="../media/image162.png" Type="http://schemas.openxmlformats.org/officeDocument/2006/relationships/image"/><Relationship Id="rId4" Target="../media/image127.png" Type="http://schemas.openxmlformats.org/officeDocument/2006/relationships/image"/><Relationship Id="rId40" Target="../media/image163.svg" Type="http://schemas.openxmlformats.org/officeDocument/2006/relationships/image"/><Relationship Id="rId41" Target="../media/image164.png" Type="http://schemas.openxmlformats.org/officeDocument/2006/relationships/image"/><Relationship Id="rId42" Target="../media/image165.png" Type="http://schemas.openxmlformats.org/officeDocument/2006/relationships/image"/><Relationship Id="rId43" Target="../media/image166.png" Type="http://schemas.openxmlformats.org/officeDocument/2006/relationships/image"/><Relationship Id="rId44" Target="../media/image167.svg" Type="http://schemas.openxmlformats.org/officeDocument/2006/relationships/image"/><Relationship Id="rId45" Target="../media/image168.png" Type="http://schemas.openxmlformats.org/officeDocument/2006/relationships/image"/><Relationship Id="rId46" Target="../media/image169.svg" Type="http://schemas.openxmlformats.org/officeDocument/2006/relationships/image"/><Relationship Id="rId47" Target="../media/image170.png" Type="http://schemas.openxmlformats.org/officeDocument/2006/relationships/image"/><Relationship Id="rId48" Target="../media/image171.svg" Type="http://schemas.openxmlformats.org/officeDocument/2006/relationships/image"/><Relationship Id="rId49" Target="../media/image172.png" Type="http://schemas.openxmlformats.org/officeDocument/2006/relationships/image"/><Relationship Id="rId5" Target="../media/image128.svg" Type="http://schemas.openxmlformats.org/officeDocument/2006/relationships/image"/><Relationship Id="rId50" Target="../media/image173.svg" Type="http://schemas.openxmlformats.org/officeDocument/2006/relationships/image"/><Relationship Id="rId51" Target="../media/image174.png" Type="http://schemas.openxmlformats.org/officeDocument/2006/relationships/image"/><Relationship Id="rId52" Target="../media/image175.svg" Type="http://schemas.openxmlformats.org/officeDocument/2006/relationships/image"/><Relationship Id="rId53" Target="../media/image176.png" Type="http://schemas.openxmlformats.org/officeDocument/2006/relationships/image"/><Relationship Id="rId54" Target="../media/image177.svg" Type="http://schemas.openxmlformats.org/officeDocument/2006/relationships/image"/><Relationship Id="rId55" Target="../media/image178.png" Type="http://schemas.openxmlformats.org/officeDocument/2006/relationships/image"/><Relationship Id="rId56" Target="../media/image179.svg" Type="http://schemas.openxmlformats.org/officeDocument/2006/relationships/image"/><Relationship Id="rId57" Target="../media/image180.png" Type="http://schemas.openxmlformats.org/officeDocument/2006/relationships/image"/><Relationship Id="rId58" Target="../media/image181.svg" Type="http://schemas.openxmlformats.org/officeDocument/2006/relationships/image"/><Relationship Id="rId59" Target="../media/image182.png" Type="http://schemas.openxmlformats.org/officeDocument/2006/relationships/image"/><Relationship Id="rId6" Target="../media/image129.png" Type="http://schemas.openxmlformats.org/officeDocument/2006/relationships/image"/><Relationship Id="rId60" Target="../media/image183.svg" Type="http://schemas.openxmlformats.org/officeDocument/2006/relationships/image"/><Relationship Id="rId61" Target="../media/image184.png" Type="http://schemas.openxmlformats.org/officeDocument/2006/relationships/image"/><Relationship Id="rId62" Target="../media/image185.svg" Type="http://schemas.openxmlformats.org/officeDocument/2006/relationships/image"/><Relationship Id="rId63" Target="../media/image186.png" Type="http://schemas.openxmlformats.org/officeDocument/2006/relationships/image"/><Relationship Id="rId64" Target="../media/image187.svg" Type="http://schemas.openxmlformats.org/officeDocument/2006/relationships/image"/><Relationship Id="rId65" Target="../media/image188.png" Type="http://schemas.openxmlformats.org/officeDocument/2006/relationships/image"/><Relationship Id="rId66" Target="../media/image189.svg" Type="http://schemas.openxmlformats.org/officeDocument/2006/relationships/image"/><Relationship Id="rId67" Target="../media/image190.png" Type="http://schemas.openxmlformats.org/officeDocument/2006/relationships/image"/><Relationship Id="rId68" Target="../media/image191.svg" Type="http://schemas.openxmlformats.org/officeDocument/2006/relationships/image"/><Relationship Id="rId69" Target="../media/image192.png" Type="http://schemas.openxmlformats.org/officeDocument/2006/relationships/image"/><Relationship Id="rId7" Target="../media/image130.svg" Type="http://schemas.openxmlformats.org/officeDocument/2006/relationships/image"/><Relationship Id="rId70" Target="../media/image193.svg" Type="http://schemas.openxmlformats.org/officeDocument/2006/relationships/image"/><Relationship Id="rId71" Target="../media/image194.png" Type="http://schemas.openxmlformats.org/officeDocument/2006/relationships/image"/><Relationship Id="rId72" Target="../media/image195.svg" Type="http://schemas.openxmlformats.org/officeDocument/2006/relationships/image"/><Relationship Id="rId73" Target="../media/image196.png" Type="http://schemas.openxmlformats.org/officeDocument/2006/relationships/image"/><Relationship Id="rId74" Target="../media/image197.svg" Type="http://schemas.openxmlformats.org/officeDocument/2006/relationships/image"/><Relationship Id="rId75" Target="../media/image198.png" Type="http://schemas.openxmlformats.org/officeDocument/2006/relationships/image"/><Relationship Id="rId76" Target="../media/image199.svg" Type="http://schemas.openxmlformats.org/officeDocument/2006/relationships/image"/><Relationship Id="rId77" Target="../media/image200.png" Type="http://schemas.openxmlformats.org/officeDocument/2006/relationships/image"/><Relationship Id="rId78" Target="../media/image201.svg" Type="http://schemas.openxmlformats.org/officeDocument/2006/relationships/image"/><Relationship Id="rId79" Target="../media/image202.png" Type="http://schemas.openxmlformats.org/officeDocument/2006/relationships/image"/><Relationship Id="rId8" Target="../media/image131.png" Type="http://schemas.openxmlformats.org/officeDocument/2006/relationships/image"/><Relationship Id="rId80" Target="../media/image203.svg" Type="http://schemas.openxmlformats.org/officeDocument/2006/relationships/image"/><Relationship Id="rId81" Target="../media/image204.png" Type="http://schemas.openxmlformats.org/officeDocument/2006/relationships/image"/><Relationship Id="rId82" Target="../media/image205.svg" Type="http://schemas.openxmlformats.org/officeDocument/2006/relationships/image"/><Relationship Id="rId83" Target="../media/image206.png" Type="http://schemas.openxmlformats.org/officeDocument/2006/relationships/image"/><Relationship Id="rId84" Target="../media/image207.svg" Type="http://schemas.openxmlformats.org/officeDocument/2006/relationships/image"/><Relationship Id="rId85" Target="../media/image208.png" Type="http://schemas.openxmlformats.org/officeDocument/2006/relationships/image"/><Relationship Id="rId86" Target="../media/image209.svg" Type="http://schemas.openxmlformats.org/officeDocument/2006/relationships/image"/><Relationship Id="rId87" Target="../media/image210.png" Type="http://schemas.openxmlformats.org/officeDocument/2006/relationships/image"/><Relationship Id="rId88" Target="../media/image211.svg" Type="http://schemas.openxmlformats.org/officeDocument/2006/relationships/image"/><Relationship Id="rId89" Target="../media/image212.png" Type="http://schemas.openxmlformats.org/officeDocument/2006/relationships/image"/><Relationship Id="rId9" Target="../media/image132.svg" Type="http://schemas.openxmlformats.org/officeDocument/2006/relationships/image"/><Relationship Id="rId90" Target="../media/image213.svg" Type="http://schemas.openxmlformats.org/officeDocument/2006/relationships/image"/><Relationship Id="rId91" Target="../media/image214.png" Type="http://schemas.openxmlformats.org/officeDocument/2006/relationships/image"/><Relationship Id="rId92" Target="../media/image215.svg" Type="http://schemas.openxmlformats.org/officeDocument/2006/relationships/image"/><Relationship Id="rId93" Target="../media/image216.png" Type="http://schemas.openxmlformats.org/officeDocument/2006/relationships/image"/><Relationship Id="rId94" Target="../media/image217.svg" Type="http://schemas.openxmlformats.org/officeDocument/2006/relationships/image"/><Relationship Id="rId95" Target="../media/image218.png" Type="http://schemas.openxmlformats.org/officeDocument/2006/relationships/image"/><Relationship Id="rId96" Target="../media/image219.svg" Type="http://schemas.openxmlformats.org/officeDocument/2006/relationships/image"/><Relationship Id="rId97" Target="../media/image220.png" Type="http://schemas.openxmlformats.org/officeDocument/2006/relationships/image"/><Relationship Id="rId98" Target="../media/image221.svg" Type="http://schemas.openxmlformats.org/officeDocument/2006/relationships/image"/><Relationship Id="rId99" Target="../media/image222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86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4.svg" Type="http://schemas.openxmlformats.org/officeDocument/2006/relationships/image"/><Relationship Id="rId11" Target="../media/image395.png" Type="http://schemas.openxmlformats.org/officeDocument/2006/relationships/image"/><Relationship Id="rId12" Target="../media/image396.svg" Type="http://schemas.openxmlformats.org/officeDocument/2006/relationships/image"/><Relationship Id="rId13" Target="../media/image397.png" Type="http://schemas.openxmlformats.org/officeDocument/2006/relationships/image"/><Relationship Id="rId14" Target="../media/image398.svg" Type="http://schemas.openxmlformats.org/officeDocument/2006/relationships/image"/><Relationship Id="rId15" Target="../media/image1.jpeg" Type="http://schemas.openxmlformats.org/officeDocument/2006/relationships/image"/><Relationship Id="rId2" Target="../media/image6.png" Type="http://schemas.openxmlformats.org/officeDocument/2006/relationships/image"/><Relationship Id="rId3" Target="../media/image387.png" Type="http://schemas.openxmlformats.org/officeDocument/2006/relationships/image"/><Relationship Id="rId4" Target="../media/image388.svg" Type="http://schemas.openxmlformats.org/officeDocument/2006/relationships/image"/><Relationship Id="rId5" Target="../media/image389.png" Type="http://schemas.openxmlformats.org/officeDocument/2006/relationships/image"/><Relationship Id="rId6" Target="../media/image390.svg" Type="http://schemas.openxmlformats.org/officeDocument/2006/relationships/image"/><Relationship Id="rId7" Target="../media/image391.png" Type="http://schemas.openxmlformats.org/officeDocument/2006/relationships/image"/><Relationship Id="rId8" Target="../media/image392.svg" Type="http://schemas.openxmlformats.org/officeDocument/2006/relationships/image"/><Relationship Id="rId9" Target="../media/image39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564160" y="6931968"/>
            <a:ext cx="9526284" cy="0"/>
          </a:xfrm>
          <a:prstGeom prst="line">
            <a:avLst/>
          </a:prstGeom>
          <a:ln cap="rnd" w="76200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64160" y="1028700"/>
            <a:ext cx="1283149" cy="925693"/>
          </a:xfrm>
          <a:custGeom>
            <a:avLst/>
            <a:gdLst/>
            <a:ahLst/>
            <a:cxnLst/>
            <a:rect r="r" b="b" t="t" l="l"/>
            <a:pathLst>
              <a:path h="925693" w="1283149">
                <a:moveTo>
                  <a:pt x="0" y="0"/>
                </a:moveTo>
                <a:lnTo>
                  <a:pt x="1283149" y="0"/>
                </a:lnTo>
                <a:lnTo>
                  <a:pt x="1283149" y="925693"/>
                </a:lnTo>
                <a:lnTo>
                  <a:pt x="0" y="925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64160" y="5238750"/>
            <a:ext cx="9839692" cy="1484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428"/>
              </a:lnSpc>
            </a:pPr>
            <a:r>
              <a:rPr lang="en-US" b="true" sz="10389" spc="748">
                <a:solidFill>
                  <a:srgbClr val="FFFFFF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BESZÁMOLÓ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64160" y="8431940"/>
            <a:ext cx="13127471" cy="57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b="true" sz="4000" spc="12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ERASMUS+ 2024-1-HU01-KA121-VET-000207406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90092" y="2372147"/>
            <a:ext cx="20370072" cy="6018193"/>
            <a:chOff x="0" y="0"/>
            <a:chExt cx="5364957" cy="15850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64957" cy="1585039"/>
            </a:xfrm>
            <a:custGeom>
              <a:avLst/>
              <a:gdLst/>
              <a:ahLst/>
              <a:cxnLst/>
              <a:rect r="r" b="b" t="t" l="l"/>
              <a:pathLst>
                <a:path h="1585039" w="5364957">
                  <a:moveTo>
                    <a:pt x="0" y="0"/>
                  </a:moveTo>
                  <a:lnTo>
                    <a:pt x="5364957" y="0"/>
                  </a:lnTo>
                  <a:lnTo>
                    <a:pt x="5364957" y="1585039"/>
                  </a:lnTo>
                  <a:lnTo>
                    <a:pt x="0" y="1585039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64957" cy="1613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60221" y="3715859"/>
            <a:ext cx="7657615" cy="1755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836"/>
              </a:lnSpc>
            </a:pPr>
            <a:r>
              <a:rPr lang="en-US" b="true" sz="6215" spc="19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TEVÉKENYSÉGEK </a:t>
            </a:r>
          </a:p>
          <a:p>
            <a:pPr algn="r">
              <a:lnSpc>
                <a:spcPts val="6836"/>
              </a:lnSpc>
            </a:pPr>
            <a:r>
              <a:rPr lang="en-US" b="true" sz="6215" spc="19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MEGVALÓSULÁSA</a:t>
            </a:r>
          </a:p>
        </p:txBody>
      </p:sp>
      <p:sp>
        <p:nvSpPr>
          <p:cNvPr name="AutoShape 7" id="7"/>
          <p:cNvSpPr/>
          <p:nvPr/>
        </p:nvSpPr>
        <p:spPr>
          <a:xfrm flipH="true">
            <a:off x="-7266123" y="5614472"/>
            <a:ext cx="15283959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75574" y="2302561"/>
            <a:ext cx="11995401" cy="7984439"/>
          </a:xfrm>
          <a:custGeom>
            <a:avLst/>
            <a:gdLst/>
            <a:ahLst/>
            <a:cxnLst/>
            <a:rect r="r" b="b" t="t" l="l"/>
            <a:pathLst>
              <a:path h="7984439" w="11995401">
                <a:moveTo>
                  <a:pt x="0" y="0"/>
                </a:moveTo>
                <a:lnTo>
                  <a:pt x="11995401" y="0"/>
                </a:lnTo>
                <a:lnTo>
                  <a:pt x="11995401" y="7984439"/>
                </a:lnTo>
                <a:lnTo>
                  <a:pt x="0" y="7984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3" r="0" b="-123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564175" y="5112080"/>
            <a:ext cx="1642221" cy="468604"/>
            <a:chOff x="0" y="0"/>
            <a:chExt cx="1922857" cy="54868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22857" cy="548683"/>
            </a:xfrm>
            <a:custGeom>
              <a:avLst/>
              <a:gdLst/>
              <a:ahLst/>
              <a:cxnLst/>
              <a:rect r="r" b="b" t="t" l="l"/>
              <a:pathLst>
                <a:path h="548683" w="1922857">
                  <a:moveTo>
                    <a:pt x="1719657" y="0"/>
                  </a:moveTo>
                  <a:lnTo>
                    <a:pt x="0" y="0"/>
                  </a:lnTo>
                  <a:lnTo>
                    <a:pt x="0" y="548683"/>
                  </a:lnTo>
                  <a:lnTo>
                    <a:pt x="1719657" y="548683"/>
                  </a:lnTo>
                  <a:lnTo>
                    <a:pt x="1922857" y="274342"/>
                  </a:lnTo>
                  <a:lnTo>
                    <a:pt x="1719657" y="0"/>
                  </a:lnTo>
                  <a:close/>
                </a:path>
              </a:pathLst>
            </a:custGeom>
            <a:solidFill>
              <a:srgbClr val="7A892A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2908961" y="1527861"/>
            <a:ext cx="12728627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 spc="175">
                <a:solidFill>
                  <a:srgbClr val="FFFFFF"/>
                </a:solidFill>
                <a:latin typeface="Days"/>
                <a:ea typeface="Days"/>
                <a:cs typeface="Days"/>
                <a:sym typeface="Days"/>
              </a:rPr>
              <a:t>MOBILITÁSI TEVÉKENYSÉGEK </a:t>
            </a:r>
          </a:p>
        </p:txBody>
      </p:sp>
      <p:sp>
        <p:nvSpPr>
          <p:cNvPr name="TextBox 7" id="7"/>
          <p:cNvSpPr txBox="true"/>
          <p:nvPr/>
        </p:nvSpPr>
        <p:spPr>
          <a:xfrm rot="-295656">
            <a:off x="9789329" y="3696715"/>
            <a:ext cx="3375774" cy="394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3"/>
              </a:lnSpc>
              <a:spcBef>
                <a:spcPct val="0"/>
              </a:spcBef>
            </a:pPr>
            <a:r>
              <a:rPr lang="en-US" b="true" sz="2748" spc="87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SPANYOLORSZÁG</a:t>
            </a:r>
          </a:p>
        </p:txBody>
      </p:sp>
      <p:sp>
        <p:nvSpPr>
          <p:cNvPr name="TextBox 8" id="8"/>
          <p:cNvSpPr txBox="true"/>
          <p:nvPr/>
        </p:nvSpPr>
        <p:spPr>
          <a:xfrm rot="448978">
            <a:off x="5619404" y="4275838"/>
            <a:ext cx="3432217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SZERBIA</a:t>
            </a:r>
          </a:p>
        </p:txBody>
      </p:sp>
      <p:sp>
        <p:nvSpPr>
          <p:cNvPr name="TextBox 9" id="9"/>
          <p:cNvSpPr txBox="true"/>
          <p:nvPr/>
        </p:nvSpPr>
        <p:spPr>
          <a:xfrm rot="377291">
            <a:off x="5698412" y="5007511"/>
            <a:ext cx="3432217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NÉMETORSZÁG</a:t>
            </a:r>
          </a:p>
        </p:txBody>
      </p:sp>
      <p:sp>
        <p:nvSpPr>
          <p:cNvPr name="TextBox 10" id="10"/>
          <p:cNvSpPr txBox="true"/>
          <p:nvPr/>
        </p:nvSpPr>
        <p:spPr>
          <a:xfrm rot="377291">
            <a:off x="5698412" y="5669893"/>
            <a:ext cx="3432217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CSEHORSZÁG</a:t>
            </a:r>
          </a:p>
        </p:txBody>
      </p:sp>
      <p:grpSp>
        <p:nvGrpSpPr>
          <p:cNvPr name="Group 11" id="11"/>
          <p:cNvGrpSpPr/>
          <p:nvPr/>
        </p:nvGrpSpPr>
        <p:grpSpPr>
          <a:xfrm rot="-10669155">
            <a:off x="5677474" y="7558916"/>
            <a:ext cx="3459068" cy="491611"/>
            <a:chOff x="0" y="0"/>
            <a:chExt cx="3884337" cy="55205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884337" cy="552052"/>
            </a:xfrm>
            <a:custGeom>
              <a:avLst/>
              <a:gdLst/>
              <a:ahLst/>
              <a:cxnLst/>
              <a:rect r="r" b="b" t="t" l="l"/>
              <a:pathLst>
                <a:path h="552052" w="3884337">
                  <a:moveTo>
                    <a:pt x="3681137" y="0"/>
                  </a:moveTo>
                  <a:lnTo>
                    <a:pt x="0" y="0"/>
                  </a:lnTo>
                  <a:lnTo>
                    <a:pt x="0" y="552052"/>
                  </a:lnTo>
                  <a:lnTo>
                    <a:pt x="3681137" y="552052"/>
                  </a:lnTo>
                  <a:lnTo>
                    <a:pt x="3884337" y="276026"/>
                  </a:lnTo>
                  <a:lnTo>
                    <a:pt x="3681137" y="0"/>
                  </a:lnTo>
                  <a:close/>
                </a:path>
              </a:pathLst>
            </a:custGeom>
            <a:solidFill>
              <a:srgbClr val="64AEE5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name="TextBox 13" id="13"/>
          <p:cNvSpPr txBox="true"/>
          <p:nvPr/>
        </p:nvSpPr>
        <p:spPr>
          <a:xfrm rot="151101">
            <a:off x="5828641" y="7648884"/>
            <a:ext cx="3436750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HORVÁTORSZÁG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026579" y="7138788"/>
            <a:ext cx="3432217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LENGYELORSZÁG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819936" y="7724206"/>
            <a:ext cx="1845504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ROMÁNIA</a:t>
            </a:r>
          </a:p>
        </p:txBody>
      </p:sp>
      <p:sp>
        <p:nvSpPr>
          <p:cNvPr name="TextBox 16" id="16"/>
          <p:cNvSpPr txBox="true"/>
          <p:nvPr/>
        </p:nvSpPr>
        <p:spPr>
          <a:xfrm rot="-450176">
            <a:off x="6050694" y="8609000"/>
            <a:ext cx="3432217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ÍRORSZÁG</a:t>
            </a:r>
          </a:p>
        </p:txBody>
      </p:sp>
      <p:sp>
        <p:nvSpPr>
          <p:cNvPr name="TextBox 17" id="17"/>
          <p:cNvSpPr txBox="true"/>
          <p:nvPr/>
        </p:nvSpPr>
        <p:spPr>
          <a:xfrm rot="2115328">
            <a:off x="9571720" y="9491757"/>
            <a:ext cx="556013" cy="185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9"/>
              </a:lnSpc>
              <a:spcBef>
                <a:spcPct val="0"/>
              </a:spcBef>
            </a:pPr>
            <a:r>
              <a:rPr lang="en-US" b="true" sz="1281" spc="4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DÁNIA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9564175" y="5690787"/>
            <a:ext cx="3259942" cy="543125"/>
            <a:chOff x="0" y="0"/>
            <a:chExt cx="3464995" cy="57728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464995" cy="577288"/>
            </a:xfrm>
            <a:custGeom>
              <a:avLst/>
              <a:gdLst/>
              <a:ahLst/>
              <a:cxnLst/>
              <a:rect r="r" b="b" t="t" l="l"/>
              <a:pathLst>
                <a:path h="577288" w="3464995">
                  <a:moveTo>
                    <a:pt x="3261795" y="0"/>
                  </a:moveTo>
                  <a:lnTo>
                    <a:pt x="0" y="0"/>
                  </a:lnTo>
                  <a:lnTo>
                    <a:pt x="0" y="577288"/>
                  </a:lnTo>
                  <a:lnTo>
                    <a:pt x="3261795" y="577288"/>
                  </a:lnTo>
                  <a:lnTo>
                    <a:pt x="3464995" y="288644"/>
                  </a:lnTo>
                  <a:lnTo>
                    <a:pt x="3261795" y="0"/>
                  </a:lnTo>
                  <a:close/>
                </a:path>
              </a:pathLst>
            </a:custGeom>
            <a:solidFill>
              <a:srgbClr val="737373"/>
            </a:solidFill>
            <a:ln w="66675" cap="sq">
              <a:gradFill>
                <a:gsLst>
                  <a:gs pos="0">
                    <a:srgbClr val="F7D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87EFFF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sp>
        <p:nvSpPr>
          <p:cNvPr name="TextBox 20" id="20"/>
          <p:cNvSpPr txBox="true"/>
          <p:nvPr/>
        </p:nvSpPr>
        <p:spPr>
          <a:xfrm rot="0">
            <a:off x="9411994" y="5183134"/>
            <a:ext cx="1716108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MÁLTA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519150" y="5821878"/>
            <a:ext cx="3217905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GÖRÖGORSZÁG</a:t>
            </a:r>
          </a:p>
        </p:txBody>
      </p:sp>
      <p:sp>
        <p:nvSpPr>
          <p:cNvPr name="TextBox 22" id="22"/>
          <p:cNvSpPr txBox="true"/>
          <p:nvPr/>
        </p:nvSpPr>
        <p:spPr>
          <a:xfrm rot="342499">
            <a:off x="6543609" y="6323097"/>
            <a:ext cx="2224578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SZLOVÁKIA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9549068" y="4452976"/>
            <a:ext cx="3350577" cy="468604"/>
            <a:chOff x="0" y="0"/>
            <a:chExt cx="3923152" cy="54868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923152" cy="548683"/>
            </a:xfrm>
            <a:custGeom>
              <a:avLst/>
              <a:gdLst/>
              <a:ahLst/>
              <a:cxnLst/>
              <a:rect r="r" b="b" t="t" l="l"/>
              <a:pathLst>
                <a:path h="548683" w="3923152">
                  <a:moveTo>
                    <a:pt x="3719952" y="0"/>
                  </a:moveTo>
                  <a:lnTo>
                    <a:pt x="0" y="0"/>
                  </a:lnTo>
                  <a:lnTo>
                    <a:pt x="0" y="548683"/>
                  </a:lnTo>
                  <a:lnTo>
                    <a:pt x="3719952" y="548683"/>
                  </a:lnTo>
                  <a:lnTo>
                    <a:pt x="3923152" y="274342"/>
                  </a:lnTo>
                  <a:lnTo>
                    <a:pt x="3719952" y="0"/>
                  </a:lnTo>
                  <a:close/>
                </a:path>
              </a:pathLst>
            </a:custGeom>
            <a:solidFill>
              <a:srgbClr val="E82784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0079993" y="4512971"/>
            <a:ext cx="2391116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PORTUGÁLIA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46" t="0" r="0" b="-2704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25649" y="2529377"/>
            <a:ext cx="15436702" cy="5688860"/>
            <a:chOff x="0" y="0"/>
            <a:chExt cx="4065633" cy="14983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5634" cy="1498301"/>
            </a:xfrm>
            <a:custGeom>
              <a:avLst/>
              <a:gdLst/>
              <a:ahLst/>
              <a:cxnLst/>
              <a:rect r="r" b="b" t="t" l="l"/>
              <a:pathLst>
                <a:path h="1498301" w="4065634">
                  <a:moveTo>
                    <a:pt x="0" y="0"/>
                  </a:moveTo>
                  <a:lnTo>
                    <a:pt x="4065634" y="0"/>
                  </a:lnTo>
                  <a:lnTo>
                    <a:pt x="4065634" y="1498301"/>
                  </a:lnTo>
                  <a:lnTo>
                    <a:pt x="0" y="1498301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065633" cy="15268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9829434" y="2612710"/>
            <a:ext cx="6185598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049"/>
              </a:lnSpc>
            </a:pPr>
          </a:p>
        </p:txBody>
      </p:sp>
      <p:sp>
        <p:nvSpPr>
          <p:cNvPr name="AutoShape 7" id="7"/>
          <p:cNvSpPr/>
          <p:nvPr/>
        </p:nvSpPr>
        <p:spPr>
          <a:xfrm flipH="true" flipV="true">
            <a:off x="9717964" y="3435035"/>
            <a:ext cx="10218510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flipH="true" flipV="true">
            <a:off x="0" y="3435035"/>
            <a:ext cx="8358799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662877" y="2895285"/>
            <a:ext cx="6185598" cy="53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tanulói mobilitási helyszínek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72752" y="2861630"/>
            <a:ext cx="6185598" cy="53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oktatói mobilitási helyszínek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89767" y="3612476"/>
            <a:ext cx="3516057" cy="3484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99"/>
              </a:lnSpc>
            </a:pP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Ad</a:t>
            </a: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a, Szerbia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</a:t>
            </a: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chkeuditz, Németország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Prága, Csehország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Révkormárom</a:t>
            </a: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, Szlovákia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Rzeszów, Lengyelország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Sepsiszentgyörgy, Románia</a:t>
            </a:r>
          </a:p>
          <a:p>
            <a:pPr algn="just">
              <a:lnSpc>
                <a:spcPts val="370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19617" y="3604412"/>
            <a:ext cx="3408248" cy="5351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99"/>
              </a:lnSpc>
            </a:pP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Barcelon</a:t>
            </a: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a, Spanyolország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Dubl</a:t>
            </a: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in, Írország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Kopp</a:t>
            </a: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enhága, Dánia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Kréta, Görögország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Porto,Portugália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San Giljan, Málta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Split</a:t>
            </a: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, Horvátország</a:t>
            </a:r>
          </a:p>
          <a:p>
            <a:pPr algn="just" marL="367031" indent="-183515" lvl="1">
              <a:lnSpc>
                <a:spcPts val="3706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Tener</a:t>
            </a: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ife, Spanyolország</a:t>
            </a:r>
          </a:p>
          <a:p>
            <a:pPr algn="just">
              <a:lnSpc>
                <a:spcPts val="3706"/>
              </a:lnSpc>
            </a:pPr>
          </a:p>
          <a:p>
            <a:pPr algn="just">
              <a:lnSpc>
                <a:spcPts val="3706"/>
              </a:lnSpc>
            </a:pPr>
          </a:p>
          <a:p>
            <a:pPr algn="just">
              <a:lnSpc>
                <a:spcPts val="3706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15114">
            <a:off x="8359952" y="-1288011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0" y="0"/>
                </a:lnTo>
                <a:lnTo>
                  <a:pt x="17280730" y="10305599"/>
                </a:lnTo>
                <a:lnTo>
                  <a:pt x="0" y="10305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66398" y="1108175"/>
            <a:ext cx="15433919" cy="7619050"/>
            <a:chOff x="0" y="0"/>
            <a:chExt cx="4064900" cy="20066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4900" cy="2006663"/>
            </a:xfrm>
            <a:custGeom>
              <a:avLst/>
              <a:gdLst/>
              <a:ahLst/>
              <a:cxnLst/>
              <a:rect r="r" b="b" t="t" l="l"/>
              <a:pathLst>
                <a:path h="2006663" w="4064900">
                  <a:moveTo>
                    <a:pt x="0" y="0"/>
                  </a:moveTo>
                  <a:lnTo>
                    <a:pt x="4064900" y="0"/>
                  </a:lnTo>
                  <a:lnTo>
                    <a:pt x="4064900" y="2006663"/>
                  </a:lnTo>
                  <a:lnTo>
                    <a:pt x="0" y="2006663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202354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064900" cy="2035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flipV="true">
            <a:off x="8654651" y="2652442"/>
            <a:ext cx="0" cy="5211720"/>
          </a:xfrm>
          <a:prstGeom prst="line">
            <a:avLst/>
          </a:prstGeom>
          <a:ln cap="flat" w="38100">
            <a:solidFill>
              <a:srgbClr val="19225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469692" y="2467483"/>
            <a:ext cx="369918" cy="369918"/>
            <a:chOff x="6705600" y="1371600"/>
            <a:chExt cx="10972800" cy="1097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705545" y="1347009"/>
              <a:ext cx="10972910" cy="11021982"/>
            </a:xfrm>
            <a:custGeom>
              <a:avLst/>
              <a:gdLst/>
              <a:ahLst/>
              <a:cxnLst/>
              <a:rect r="r" b="b" t="t" l="l"/>
              <a:pathLst>
                <a:path h="11021982" w="10972910">
                  <a:moveTo>
                    <a:pt x="55" y="5510991"/>
                  </a:moveTo>
                  <a:cubicBezTo>
                    <a:pt x="-8737" y="7476938"/>
                    <a:pt x="1035038" y="9297321"/>
                    <a:pt x="2736148" y="10282842"/>
                  </a:cubicBezTo>
                  <a:cubicBezTo>
                    <a:pt x="4437258" y="11268362"/>
                    <a:pt x="6535653" y="11268362"/>
                    <a:pt x="8236763" y="10282842"/>
                  </a:cubicBezTo>
                  <a:cubicBezTo>
                    <a:pt x="9937872" y="9297321"/>
                    <a:pt x="10981647" y="7476938"/>
                    <a:pt x="10972855" y="5510991"/>
                  </a:cubicBezTo>
                  <a:cubicBezTo>
                    <a:pt x="10981647" y="3545044"/>
                    <a:pt x="9937872" y="1724661"/>
                    <a:pt x="8236763" y="739140"/>
                  </a:cubicBezTo>
                  <a:cubicBezTo>
                    <a:pt x="6535653" y="-246380"/>
                    <a:pt x="4437258" y="-246380"/>
                    <a:pt x="2736148" y="739140"/>
                  </a:cubicBezTo>
                  <a:cubicBezTo>
                    <a:pt x="1035038" y="1724661"/>
                    <a:pt x="-8737" y="3545044"/>
                    <a:pt x="55" y="551099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8469692" y="4447221"/>
            <a:ext cx="369918" cy="369918"/>
            <a:chOff x="6705600" y="1371600"/>
            <a:chExt cx="10972800" cy="1097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705545" y="1347009"/>
              <a:ext cx="10972910" cy="11021982"/>
            </a:xfrm>
            <a:custGeom>
              <a:avLst/>
              <a:gdLst/>
              <a:ahLst/>
              <a:cxnLst/>
              <a:rect r="r" b="b" t="t" l="l"/>
              <a:pathLst>
                <a:path h="11021982" w="10972910">
                  <a:moveTo>
                    <a:pt x="55" y="5510991"/>
                  </a:moveTo>
                  <a:cubicBezTo>
                    <a:pt x="-8737" y="7476938"/>
                    <a:pt x="1035038" y="9297321"/>
                    <a:pt x="2736148" y="10282842"/>
                  </a:cubicBezTo>
                  <a:cubicBezTo>
                    <a:pt x="4437258" y="11268362"/>
                    <a:pt x="6535653" y="11268362"/>
                    <a:pt x="8236763" y="10282842"/>
                  </a:cubicBezTo>
                  <a:cubicBezTo>
                    <a:pt x="9937872" y="9297321"/>
                    <a:pt x="10981647" y="7476938"/>
                    <a:pt x="10972855" y="5510991"/>
                  </a:cubicBezTo>
                  <a:cubicBezTo>
                    <a:pt x="10981647" y="3545044"/>
                    <a:pt x="9937872" y="1724661"/>
                    <a:pt x="8236763" y="739140"/>
                  </a:cubicBezTo>
                  <a:cubicBezTo>
                    <a:pt x="6535653" y="-246380"/>
                    <a:pt x="4437258" y="-246380"/>
                    <a:pt x="2736148" y="739140"/>
                  </a:cubicBezTo>
                  <a:cubicBezTo>
                    <a:pt x="1035038" y="1724661"/>
                    <a:pt x="-8737" y="3545044"/>
                    <a:pt x="55" y="551099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8469692" y="6360189"/>
            <a:ext cx="369918" cy="369918"/>
            <a:chOff x="6705600" y="1371600"/>
            <a:chExt cx="10972800" cy="1097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705545" y="1347009"/>
              <a:ext cx="10972910" cy="11021982"/>
            </a:xfrm>
            <a:custGeom>
              <a:avLst/>
              <a:gdLst/>
              <a:ahLst/>
              <a:cxnLst/>
              <a:rect r="r" b="b" t="t" l="l"/>
              <a:pathLst>
                <a:path h="11021982" w="10972910">
                  <a:moveTo>
                    <a:pt x="55" y="5510991"/>
                  </a:moveTo>
                  <a:cubicBezTo>
                    <a:pt x="-8737" y="7476938"/>
                    <a:pt x="1035038" y="9297321"/>
                    <a:pt x="2736148" y="10282842"/>
                  </a:cubicBezTo>
                  <a:cubicBezTo>
                    <a:pt x="4437258" y="11268362"/>
                    <a:pt x="6535653" y="11268362"/>
                    <a:pt x="8236763" y="10282842"/>
                  </a:cubicBezTo>
                  <a:cubicBezTo>
                    <a:pt x="9937872" y="9297321"/>
                    <a:pt x="10981647" y="7476938"/>
                    <a:pt x="10972855" y="5510991"/>
                  </a:cubicBezTo>
                  <a:cubicBezTo>
                    <a:pt x="10981647" y="3545044"/>
                    <a:pt x="9937872" y="1724661"/>
                    <a:pt x="8236763" y="739140"/>
                  </a:cubicBezTo>
                  <a:cubicBezTo>
                    <a:pt x="6535653" y="-246380"/>
                    <a:pt x="4437258" y="-246380"/>
                    <a:pt x="2736148" y="739140"/>
                  </a:cubicBezTo>
                  <a:cubicBezTo>
                    <a:pt x="1035038" y="1724661"/>
                    <a:pt x="-8737" y="3545044"/>
                    <a:pt x="55" y="551099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name="AutoShape 13" id="13"/>
          <p:cNvSpPr/>
          <p:nvPr/>
        </p:nvSpPr>
        <p:spPr>
          <a:xfrm flipH="true" flipV="true">
            <a:off x="-7350677" y="4247879"/>
            <a:ext cx="15156557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3032253" y="3332632"/>
            <a:ext cx="5056438" cy="658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59"/>
              </a:lnSpc>
            </a:pPr>
            <a:r>
              <a:rPr lang="en-US" b="true" sz="4599" spc="60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TÍPUSA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054139" y="2477287"/>
            <a:ext cx="6872734" cy="1120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70"/>
              </a:lnSpc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Szakképzés</a:t>
            </a: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ben tanulók </a:t>
            </a:r>
          </a:p>
          <a:p>
            <a:pPr algn="just">
              <a:lnSpc>
                <a:spcPts val="2970"/>
              </a:lnSpc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rövid távú tanulási célú mobilitása</a:t>
            </a:r>
          </a:p>
          <a:p>
            <a:pPr algn="just">
              <a:lnSpc>
                <a:spcPts val="297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3032253" y="2496337"/>
            <a:ext cx="4773626" cy="711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4999" spc="159">
                <a:solidFill>
                  <a:srgbClr val="FFFFFF"/>
                </a:solidFill>
                <a:latin typeface="Days"/>
                <a:ea typeface="Days"/>
                <a:cs typeface="Days"/>
                <a:sym typeface="Days"/>
              </a:rPr>
              <a:t>Tevékenység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054139" y="3237382"/>
            <a:ext cx="7022611" cy="36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19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résztvevők: 199 fő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054139" y="4457872"/>
            <a:ext cx="5260448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70"/>
              </a:lnSpc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Oktatói mobilitás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054139" y="4860550"/>
            <a:ext cx="7022611" cy="36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19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Szakmai látogatás: 3 fő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054139" y="5246082"/>
            <a:ext cx="7022611" cy="36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19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Tanfolyamok és továbbképzések: 20 fő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054139" y="6352918"/>
            <a:ext cx="3149818" cy="748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70"/>
              </a:lnSpc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Szakértők fogadása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054139" y="7130158"/>
            <a:ext cx="7022611" cy="36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19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Invited experts: 2 fő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1351028">
            <a:off x="-1272661" y="-3109670"/>
            <a:ext cx="20833322" cy="16506339"/>
          </a:xfrm>
          <a:custGeom>
            <a:avLst/>
            <a:gdLst/>
            <a:ahLst/>
            <a:cxnLst/>
            <a:rect r="r" b="b" t="t" l="l"/>
            <a:pathLst>
              <a:path h="16506339" w="20833322">
                <a:moveTo>
                  <a:pt x="20833322" y="7003569"/>
                </a:moveTo>
                <a:lnTo>
                  <a:pt x="3939507" y="0"/>
                </a:lnTo>
                <a:lnTo>
                  <a:pt x="0" y="9502771"/>
                </a:lnTo>
                <a:lnTo>
                  <a:pt x="16893815" y="16506340"/>
                </a:lnTo>
                <a:lnTo>
                  <a:pt x="20833322" y="7003569"/>
                </a:lnTo>
                <a:close/>
              </a:path>
            </a:pathLst>
          </a:custGeom>
          <a:blipFill>
            <a:blip r:embed="rId2"/>
            <a:stretch>
              <a:fillRect l="-20427" t="0" r="-2042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06059" y="2598497"/>
            <a:ext cx="6511495" cy="6973368"/>
            <a:chOff x="0" y="0"/>
            <a:chExt cx="1350514" cy="14463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0514" cy="1446309"/>
            </a:xfrm>
            <a:custGeom>
              <a:avLst/>
              <a:gdLst/>
              <a:ahLst/>
              <a:cxnLst/>
              <a:rect r="r" b="b" t="t" l="l"/>
              <a:pathLst>
                <a:path h="1446309" w="1350514">
                  <a:moveTo>
                    <a:pt x="0" y="0"/>
                  </a:moveTo>
                  <a:lnTo>
                    <a:pt x="1350514" y="0"/>
                  </a:lnTo>
                  <a:lnTo>
                    <a:pt x="1350514" y="1446309"/>
                  </a:lnTo>
                  <a:lnTo>
                    <a:pt x="0" y="1446309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1350514" cy="14748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581812" y="2598497"/>
            <a:ext cx="6511495" cy="6973368"/>
            <a:chOff x="0" y="0"/>
            <a:chExt cx="1350514" cy="14463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50514" cy="1446309"/>
            </a:xfrm>
            <a:custGeom>
              <a:avLst/>
              <a:gdLst/>
              <a:ahLst/>
              <a:cxnLst/>
              <a:rect r="r" b="b" t="t" l="l"/>
              <a:pathLst>
                <a:path h="1446309" w="1350514">
                  <a:moveTo>
                    <a:pt x="0" y="0"/>
                  </a:moveTo>
                  <a:lnTo>
                    <a:pt x="1350514" y="0"/>
                  </a:lnTo>
                  <a:lnTo>
                    <a:pt x="1350514" y="1446309"/>
                  </a:lnTo>
                  <a:lnTo>
                    <a:pt x="0" y="1446309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1350514" cy="14748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AutoShape 9" id="9"/>
          <p:cNvSpPr/>
          <p:nvPr/>
        </p:nvSpPr>
        <p:spPr>
          <a:xfrm flipH="true" flipV="true">
            <a:off x="-6877591" y="3964323"/>
            <a:ext cx="15156557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flipH="true" flipV="true">
            <a:off x="9581812" y="3926223"/>
            <a:ext cx="15156557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2916442" y="2588972"/>
            <a:ext cx="449072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b="true" sz="5000" spc="-5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szolgáltatási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091022" y="3268655"/>
            <a:ext cx="4316149" cy="505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1"/>
              </a:lnSpc>
            </a:pPr>
            <a:r>
              <a:rPr lang="en-US" sz="2986" spc="209">
                <a:solidFill>
                  <a:srgbClr val="000000"/>
                </a:solidFill>
                <a:latin typeface="Days"/>
                <a:ea typeface="Days"/>
                <a:cs typeface="Days"/>
                <a:sym typeface="Days"/>
              </a:rPr>
              <a:t>szakmák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560638" y="2545098"/>
            <a:ext cx="4876777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b="true" sz="5000" spc="-5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műszaki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11581" y="3249948"/>
            <a:ext cx="417488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210">
                <a:solidFill>
                  <a:srgbClr val="000000"/>
                </a:solidFill>
                <a:latin typeface="Days"/>
                <a:ea typeface="Days"/>
                <a:cs typeface="Days"/>
                <a:sym typeface="Days"/>
              </a:rPr>
              <a:t>szakmák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79496" y="3987311"/>
            <a:ext cx="3662807" cy="5446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cukrász szaktechnikus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fitness wellness instruktor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fodrász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jelmez-díszlet és divattervező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kereskedelmi értékesítő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kereskedő és webáruházi technikus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kozmetikus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pénzügy-számviteli ügyintéző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szakács szaktechnikus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turisztikai technikus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vállalkozási ügyviteli ügyintéző</a:t>
            </a:r>
          </a:p>
          <a:p>
            <a:pPr algn="just">
              <a:lnSpc>
                <a:spcPts val="3318"/>
              </a:lnSpc>
            </a:pPr>
            <a:r>
              <a:rPr lang="en-US" sz="1626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vendégtéri szaktechnikus</a:t>
            </a:r>
          </a:p>
          <a:p>
            <a:pPr algn="just" marL="0" indent="0" lvl="0">
              <a:lnSpc>
                <a:spcPts val="3318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1696563" y="4172004"/>
            <a:ext cx="3228442" cy="4605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3"/>
              </a:lnSpc>
            </a:pP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automatikai technikus</a:t>
            </a:r>
          </a:p>
          <a:p>
            <a:pPr algn="just">
              <a:lnSpc>
                <a:spcPts val="3363"/>
              </a:lnSpc>
            </a:pP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autószerelő</a:t>
            </a:r>
          </a:p>
          <a:p>
            <a:pPr algn="just">
              <a:lnSpc>
                <a:spcPts val="3363"/>
              </a:lnSpc>
            </a:pP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elektronik</a:t>
            </a: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ai technikus</a:t>
            </a:r>
          </a:p>
          <a:p>
            <a:pPr algn="just">
              <a:lnSpc>
                <a:spcPts val="3363"/>
              </a:lnSpc>
            </a:pP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I</a:t>
            </a: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nformatikai rendszer- és alkalmazásüzemeltető technikus</a:t>
            </a:r>
          </a:p>
          <a:p>
            <a:pPr algn="just">
              <a:lnSpc>
                <a:spcPts val="3363"/>
              </a:lnSpc>
            </a:pP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ip</a:t>
            </a: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ari informatiku</a:t>
            </a: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s</a:t>
            </a:r>
          </a:p>
          <a:p>
            <a:pPr algn="just">
              <a:lnSpc>
                <a:spcPts val="3363"/>
              </a:lnSpc>
            </a:pP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logisztikai technikus</a:t>
            </a:r>
          </a:p>
          <a:p>
            <a:pPr algn="just">
              <a:lnSpc>
                <a:spcPts val="3363"/>
              </a:lnSpc>
            </a:pP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magasépítő technikus</a:t>
            </a:r>
          </a:p>
          <a:p>
            <a:pPr algn="just">
              <a:lnSpc>
                <a:spcPts val="3363"/>
              </a:lnSpc>
            </a:pP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szoftverfejlesztő-és tesztelő</a:t>
            </a:r>
          </a:p>
          <a:p>
            <a:pPr algn="just">
              <a:lnSpc>
                <a:spcPts val="3363"/>
              </a:lnSpc>
            </a:pPr>
            <a:r>
              <a:rPr lang="en-US" sz="1648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villanyszerelő</a:t>
            </a:r>
          </a:p>
          <a:p>
            <a:pPr algn="just" marL="0" indent="0" lvl="0">
              <a:lnSpc>
                <a:spcPts val="3363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906059" y="228618"/>
            <a:ext cx="14187248" cy="1983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84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Days"/>
                <a:ea typeface="Days"/>
                <a:cs typeface="Days"/>
                <a:sym typeface="Days"/>
              </a:rPr>
              <a:t>Szakképzésben tanulók </a:t>
            </a:r>
          </a:p>
          <a:p>
            <a:pPr algn="ctr">
              <a:lnSpc>
                <a:spcPts val="8084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Days"/>
                <a:ea typeface="Days"/>
                <a:cs typeface="Days"/>
                <a:sym typeface="Days"/>
              </a:rPr>
              <a:t>rövid távú tanulási célú mobilitása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15114">
            <a:off x="-7360535" y="-1325747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1" y="0"/>
                </a:lnTo>
                <a:lnTo>
                  <a:pt x="17280731" y="10305599"/>
                </a:lnTo>
                <a:lnTo>
                  <a:pt x="0" y="10305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66398" y="1333975"/>
            <a:ext cx="15433919" cy="7619050"/>
            <a:chOff x="0" y="0"/>
            <a:chExt cx="4064900" cy="20066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4900" cy="2006663"/>
            </a:xfrm>
            <a:custGeom>
              <a:avLst/>
              <a:gdLst/>
              <a:ahLst/>
              <a:cxnLst/>
              <a:rect r="r" b="b" t="t" l="l"/>
              <a:pathLst>
                <a:path h="2006663" w="4064900">
                  <a:moveTo>
                    <a:pt x="0" y="0"/>
                  </a:moveTo>
                  <a:lnTo>
                    <a:pt x="4064900" y="0"/>
                  </a:lnTo>
                  <a:lnTo>
                    <a:pt x="4064900" y="2006663"/>
                  </a:lnTo>
                  <a:lnTo>
                    <a:pt x="0" y="2006663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202354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064900" cy="2035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691519" y="6522102"/>
            <a:ext cx="4873500" cy="43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Sajtómegjelenések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3417346" y="4493536"/>
            <a:ext cx="898829" cy="937562"/>
            <a:chOff x="0" y="0"/>
            <a:chExt cx="1198439" cy="1250083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01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4691519" y="4509458"/>
            <a:ext cx="4703309" cy="43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Intézményi kommunikáció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691519" y="6972947"/>
            <a:ext cx="3736180" cy="59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VÁROSI ÉS VÁRMEGYEI ILLETŐSÉGŰ SAJTÓTERMÉKBEN VALÓ MEGJELENÉS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91591" y="4509458"/>
            <a:ext cx="4074611" cy="43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Social média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91591" y="6521283"/>
            <a:ext cx="6086159" cy="43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Partnerszervezetek kommunikációja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561908" y="3011793"/>
            <a:ext cx="1144290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b="true" sz="660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&amp; </a:t>
            </a:r>
            <a:r>
              <a:rPr lang="en-US" b="true" sz="660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SOCIAL MÉDIA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565018" y="4478643"/>
            <a:ext cx="898829" cy="937562"/>
            <a:chOff x="0" y="0"/>
            <a:chExt cx="1198439" cy="1250083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02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3417346" y="6491288"/>
            <a:ext cx="898829" cy="937562"/>
            <a:chOff x="0" y="0"/>
            <a:chExt cx="1198439" cy="1250083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03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565018" y="6491288"/>
            <a:ext cx="898829" cy="937562"/>
            <a:chOff x="0" y="0"/>
            <a:chExt cx="1198439" cy="1250083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04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5738454" y="2246618"/>
            <a:ext cx="7089807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 spc="175">
                <a:solidFill>
                  <a:srgbClr val="000000"/>
                </a:solidFill>
                <a:latin typeface="Days"/>
                <a:ea typeface="Days"/>
                <a:cs typeface="Days"/>
                <a:sym typeface="Days"/>
              </a:rPr>
              <a:t>KOMMUNIKÁCIÓ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691519" y="4960302"/>
            <a:ext cx="3736180" cy="59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INTÉZMÉNYEK SAJÁT WEBOLDALÁN MEGJELENŐ HÍREK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791591" y="4960302"/>
            <a:ext cx="3736180" cy="87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INTÉZMÉNYEK SAJÁT SOCIAL MEDIA FELÜLETEIN MEGJELENŐ HÍREK, POSZTOK, TARTALMAK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791591" y="6972947"/>
            <a:ext cx="4696925" cy="59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KÜLFÖLDI PARTNERINTÉZMÉNYEK SAJÁT FELÜLETEIN KÖZZÉTETT HÍREK, POSZTOK, TARTALMAK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621459">
            <a:off x="-1036939" y="4386451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0" y="0"/>
                </a:lnTo>
                <a:lnTo>
                  <a:pt x="17280730" y="10305599"/>
                </a:lnTo>
                <a:lnTo>
                  <a:pt x="0" y="10305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4356">
            <a:off x="-7611665" y="4105500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0" y="0"/>
                </a:lnTo>
                <a:lnTo>
                  <a:pt x="17280730" y="10305600"/>
                </a:lnTo>
                <a:lnTo>
                  <a:pt x="0" y="10305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382700" y="1050769"/>
            <a:ext cx="6599943" cy="7444555"/>
          </a:xfrm>
          <a:prstGeom prst="rect">
            <a:avLst/>
          </a:prstGeom>
        </p:spPr>
      </p:pic>
      <p:sp>
        <p:nvSpPr>
          <p:cNvPr name="AutoShape 5" id="5"/>
          <p:cNvSpPr/>
          <p:nvPr/>
        </p:nvSpPr>
        <p:spPr>
          <a:xfrm flipH="true" flipV="true">
            <a:off x="10709722" y="3382164"/>
            <a:ext cx="15156557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0800251" y="3420264"/>
            <a:ext cx="5699383" cy="5838036"/>
          </a:xfrm>
          <a:custGeom>
            <a:avLst/>
            <a:gdLst/>
            <a:ahLst/>
            <a:cxnLst/>
            <a:rect r="r" b="b" t="t" l="l"/>
            <a:pathLst>
              <a:path h="5838036" w="5699383">
                <a:moveTo>
                  <a:pt x="0" y="0"/>
                </a:moveTo>
                <a:lnTo>
                  <a:pt x="5699382" y="0"/>
                </a:lnTo>
                <a:lnTo>
                  <a:pt x="5699382" y="5838036"/>
                </a:lnTo>
                <a:lnTo>
                  <a:pt x="0" y="58380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709722" y="1693064"/>
            <a:ext cx="6549578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5499" spc="175">
                <a:solidFill>
                  <a:srgbClr val="FFFFFF"/>
                </a:solidFill>
                <a:latin typeface="Days"/>
                <a:ea typeface="Days"/>
                <a:cs typeface="Days"/>
                <a:sym typeface="Days"/>
              </a:rPr>
              <a:t>kommunikáció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709722" y="2419505"/>
            <a:ext cx="6907152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9"/>
              </a:lnSpc>
            </a:pPr>
            <a:r>
              <a:rPr lang="en-US" b="true" sz="6799" spc="76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SZÁMOKBAN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964571" y="3930268"/>
            <a:ext cx="2685371" cy="986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Intézményi kommunikáció</a:t>
            </a:r>
          </a:p>
          <a:p>
            <a:pPr algn="ctr">
              <a:lnSpc>
                <a:spcPts val="2646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0964571" y="5226405"/>
            <a:ext cx="2685371" cy="652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</a:pPr>
          </a:p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Social média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964571" y="6993483"/>
            <a:ext cx="2685371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Sajtómegjelenések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912588" y="8184298"/>
            <a:ext cx="2685371" cy="652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Partnerszervezetek kommunikációja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826895" y="4127817"/>
            <a:ext cx="246311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19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804868" y="5559780"/>
            <a:ext cx="290364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62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74669" y="6993483"/>
            <a:ext cx="150763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842673" y="8017611"/>
            <a:ext cx="2214754" cy="986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csoportonként minimum 3 </a:t>
            </a:r>
          </a:p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(több mint 40)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90092" y="2372147"/>
            <a:ext cx="20370072" cy="6018193"/>
            <a:chOff x="0" y="0"/>
            <a:chExt cx="5364957" cy="15850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64957" cy="1585039"/>
            </a:xfrm>
            <a:custGeom>
              <a:avLst/>
              <a:gdLst/>
              <a:ahLst/>
              <a:cxnLst/>
              <a:rect r="r" b="b" t="t" l="l"/>
              <a:pathLst>
                <a:path h="1585039" w="5364957">
                  <a:moveTo>
                    <a:pt x="0" y="0"/>
                  </a:moveTo>
                  <a:lnTo>
                    <a:pt x="5364957" y="0"/>
                  </a:lnTo>
                  <a:lnTo>
                    <a:pt x="5364957" y="1585039"/>
                  </a:lnTo>
                  <a:lnTo>
                    <a:pt x="0" y="1585039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64957" cy="1613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46762" y="4492688"/>
            <a:ext cx="15779734" cy="1755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836"/>
              </a:lnSpc>
            </a:pPr>
            <a:r>
              <a:rPr lang="en-US" b="true" sz="6215" spc="19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 ELŐREHALADÁS EGYEZTETÉSE</a:t>
            </a:r>
          </a:p>
        </p:txBody>
      </p:sp>
      <p:sp>
        <p:nvSpPr>
          <p:cNvPr name="AutoShape 7" id="7"/>
          <p:cNvSpPr/>
          <p:nvPr/>
        </p:nvSpPr>
        <p:spPr>
          <a:xfrm flipH="true">
            <a:off x="-7297971" y="6286119"/>
            <a:ext cx="15283959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15114">
            <a:off x="-7360535" y="-1325747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1" y="0"/>
                </a:lnTo>
                <a:lnTo>
                  <a:pt x="17280731" y="10305599"/>
                </a:lnTo>
                <a:lnTo>
                  <a:pt x="0" y="10305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66398" y="1333975"/>
            <a:ext cx="15433919" cy="7619050"/>
            <a:chOff x="0" y="0"/>
            <a:chExt cx="4064900" cy="20066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4900" cy="2006663"/>
            </a:xfrm>
            <a:custGeom>
              <a:avLst/>
              <a:gdLst/>
              <a:ahLst/>
              <a:cxnLst/>
              <a:rect r="r" b="b" t="t" l="l"/>
              <a:pathLst>
                <a:path h="2006663" w="4064900">
                  <a:moveTo>
                    <a:pt x="0" y="0"/>
                  </a:moveTo>
                  <a:lnTo>
                    <a:pt x="4064900" y="0"/>
                  </a:lnTo>
                  <a:lnTo>
                    <a:pt x="4064900" y="2006663"/>
                  </a:lnTo>
                  <a:lnTo>
                    <a:pt x="0" y="2006663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202354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064900" cy="2035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916298" y="4297956"/>
            <a:ext cx="898829" cy="937562"/>
            <a:chOff x="0" y="0"/>
            <a:chExt cx="1198439" cy="1250083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01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916298" y="5511743"/>
            <a:ext cx="898829" cy="937562"/>
            <a:chOff x="0" y="0"/>
            <a:chExt cx="1198439" cy="1250083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02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916298" y="6725530"/>
            <a:ext cx="898829" cy="937562"/>
            <a:chOff x="0" y="0"/>
            <a:chExt cx="1198439" cy="1250083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03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60762">
            <a:off x="3042467" y="3703570"/>
            <a:ext cx="2595871" cy="3461161"/>
          </a:xfrm>
          <a:custGeom>
            <a:avLst/>
            <a:gdLst/>
            <a:ahLst/>
            <a:cxnLst/>
            <a:rect r="r" b="b" t="t" l="l"/>
            <a:pathLst>
              <a:path h="3461161" w="2595871">
                <a:moveTo>
                  <a:pt x="0" y="0"/>
                </a:moveTo>
                <a:lnTo>
                  <a:pt x="2595870" y="0"/>
                </a:lnTo>
                <a:lnTo>
                  <a:pt x="2595870" y="3461161"/>
                </a:lnTo>
                <a:lnTo>
                  <a:pt x="0" y="346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077449" y="4992900"/>
            <a:ext cx="2635662" cy="3514216"/>
          </a:xfrm>
          <a:custGeom>
            <a:avLst/>
            <a:gdLst/>
            <a:ahLst/>
            <a:cxnLst/>
            <a:rect r="r" b="b" t="t" l="l"/>
            <a:pathLst>
              <a:path h="3514216" w="2635662">
                <a:moveTo>
                  <a:pt x="0" y="0"/>
                </a:moveTo>
                <a:lnTo>
                  <a:pt x="2635662" y="0"/>
                </a:lnTo>
                <a:lnTo>
                  <a:pt x="2635662" y="3514216"/>
                </a:lnTo>
                <a:lnTo>
                  <a:pt x="0" y="3514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3" id="23"/>
          <p:cNvSpPr/>
          <p:nvPr/>
        </p:nvSpPr>
        <p:spPr>
          <a:xfrm flipH="false" flipV="false" rot="122237">
            <a:off x="13177068" y="2055831"/>
            <a:ext cx="3531950" cy="2648963"/>
          </a:xfrm>
          <a:custGeom>
            <a:avLst/>
            <a:gdLst/>
            <a:ahLst/>
            <a:cxnLst/>
            <a:rect r="r" b="b" t="t" l="l"/>
            <a:pathLst>
              <a:path h="2648963" w="3531950">
                <a:moveTo>
                  <a:pt x="0" y="0"/>
                </a:moveTo>
                <a:lnTo>
                  <a:pt x="3531950" y="0"/>
                </a:lnTo>
                <a:lnTo>
                  <a:pt x="3531950" y="2648963"/>
                </a:lnTo>
                <a:lnTo>
                  <a:pt x="0" y="2648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264206" y="4523532"/>
            <a:ext cx="3572687" cy="43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2024. szeptember 11. 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422550" y="2964456"/>
            <a:ext cx="11442900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b="true" sz="520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MEETINGEK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935201" y="2237093"/>
            <a:ext cx="8417598" cy="74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20"/>
              </a:lnSpc>
            </a:pPr>
            <a:r>
              <a:rPr lang="en-US" sz="5200" spc="166">
                <a:solidFill>
                  <a:srgbClr val="FFFFFF"/>
                </a:solidFill>
                <a:latin typeface="Days"/>
                <a:ea typeface="Days"/>
                <a:cs typeface="Days"/>
                <a:sym typeface="Days"/>
              </a:rPr>
              <a:t> E+ KOORDINÁTORI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264206" y="5737319"/>
            <a:ext cx="3572687" cy="43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2025. január 22. 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264206" y="6947629"/>
            <a:ext cx="3572687" cy="43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2025. szeptember 11. 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41036" y="1769555"/>
            <a:ext cx="20370072" cy="6018193"/>
            <a:chOff x="0" y="0"/>
            <a:chExt cx="5364957" cy="15850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64957" cy="1585039"/>
            </a:xfrm>
            <a:custGeom>
              <a:avLst/>
              <a:gdLst/>
              <a:ahLst/>
              <a:cxnLst/>
              <a:rect r="r" b="b" t="t" l="l"/>
              <a:pathLst>
                <a:path h="1585039" w="5364957">
                  <a:moveTo>
                    <a:pt x="0" y="0"/>
                  </a:moveTo>
                  <a:lnTo>
                    <a:pt x="5364957" y="0"/>
                  </a:lnTo>
                  <a:lnTo>
                    <a:pt x="5364957" y="1585039"/>
                  </a:lnTo>
                  <a:lnTo>
                    <a:pt x="0" y="1585039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64957" cy="1613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127836" y="3890095"/>
            <a:ext cx="7657615" cy="888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836"/>
              </a:lnSpc>
            </a:pPr>
            <a:r>
              <a:rPr lang="en-US" b="true" sz="6215" spc="19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E+ NAPTÁR</a:t>
            </a:r>
          </a:p>
        </p:txBody>
      </p:sp>
      <p:sp>
        <p:nvSpPr>
          <p:cNvPr name="AutoShape 7" id="7"/>
          <p:cNvSpPr/>
          <p:nvPr/>
        </p:nvSpPr>
        <p:spPr>
          <a:xfrm flipH="true">
            <a:off x="-7266123" y="5616851"/>
            <a:ext cx="18051574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972489" y="4969151"/>
            <a:ext cx="9812962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00"/>
              </a:lnSpc>
            </a:pPr>
            <a:r>
              <a:rPr lang="en-US" b="true" sz="3000" spc="9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ERASMUS+ 2024-1-HU01-KA121-VET-000207406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923865">
            <a:off x="-2984685" y="1184351"/>
            <a:ext cx="15802157" cy="9423832"/>
          </a:xfrm>
          <a:custGeom>
            <a:avLst/>
            <a:gdLst/>
            <a:ahLst/>
            <a:cxnLst/>
            <a:rect r="r" b="b" t="t" l="l"/>
            <a:pathLst>
              <a:path h="9423832" w="15802157">
                <a:moveTo>
                  <a:pt x="0" y="0"/>
                </a:moveTo>
                <a:lnTo>
                  <a:pt x="15802157" y="0"/>
                </a:lnTo>
                <a:lnTo>
                  <a:pt x="15802157" y="9423832"/>
                </a:lnTo>
                <a:lnTo>
                  <a:pt x="0" y="9423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8046708" y="385825"/>
            <a:ext cx="11245538" cy="9778557"/>
            <a:chOff x="0" y="0"/>
            <a:chExt cx="2961788" cy="257542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61788" cy="2575422"/>
            </a:xfrm>
            <a:custGeom>
              <a:avLst/>
              <a:gdLst/>
              <a:ahLst/>
              <a:cxnLst/>
              <a:rect r="r" b="b" t="t" l="l"/>
              <a:pathLst>
                <a:path h="2575422" w="2961788">
                  <a:moveTo>
                    <a:pt x="0" y="0"/>
                  </a:moveTo>
                  <a:lnTo>
                    <a:pt x="2961788" y="0"/>
                  </a:lnTo>
                  <a:lnTo>
                    <a:pt x="2961788" y="2575422"/>
                  </a:lnTo>
                  <a:lnTo>
                    <a:pt x="0" y="2575422"/>
                  </a:lnTo>
                  <a:close/>
                </a:path>
              </a:pathLst>
            </a:custGeom>
            <a:solidFill>
              <a:srgbClr val="19225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2961788" cy="2603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flipH="true" flipV="true">
            <a:off x="-488525" y="8289279"/>
            <a:ext cx="15156557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H="true">
            <a:off x="10559239" y="2561194"/>
            <a:ext cx="8347436" cy="0"/>
          </a:xfrm>
          <a:prstGeom prst="line">
            <a:avLst/>
          </a:prstGeom>
          <a:ln cap="flat" w="76200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0559239" y="2957488"/>
            <a:ext cx="6899678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49"/>
              </a:lnSpc>
            </a:pPr>
            <a:r>
              <a:rPr lang="en-US" b="true" sz="5499" spc="175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BEVEZETŐ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559239" y="3969501"/>
            <a:ext cx="5870874" cy="4319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6"/>
              </a:lnSpc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 Vas Vármegyei Szakképzési Centrum (Vas Vármegyei SZC) mint konzorcium szakképzési akkreditációs pályázata a Tempus Közalapítvány kuratóriumának értékelése alapján támogatott pályázat lett. Az eredményről 2021. 02 18-án kaptunk tájékoztatást. Az akkreditáció 2021-től 2027-ig tart, mely számos lehetőséget biztosít majd a Centrum és iskolái számára, hogy a stratégiánknak megfelelően elinduljunk a nemzetköziesítés útján. </a:t>
            </a:r>
          </a:p>
          <a:p>
            <a:pPr algn="l">
              <a:lnSpc>
                <a:spcPts val="2646"/>
              </a:lnSpc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l">
              <a:lnSpc>
                <a:spcPts val="2646"/>
              </a:lnSpc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 Centrum akkreditációs száma:</a:t>
            </a:r>
          </a:p>
          <a:p>
            <a:pPr algn="l">
              <a:lnSpc>
                <a:spcPts val="2646"/>
              </a:lnSpc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2020-1-HU01-KA120-VET-094017</a:t>
            </a:r>
          </a:p>
          <a:p>
            <a:pPr algn="l">
              <a:lnSpc>
                <a:spcPts val="2646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9D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0273" y="-4121505"/>
            <a:ext cx="20267773" cy="5893160"/>
            <a:chOff x="0" y="0"/>
            <a:chExt cx="27023698" cy="78575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506239" cy="7857546"/>
            </a:xfrm>
            <a:custGeom>
              <a:avLst/>
              <a:gdLst/>
              <a:ahLst/>
              <a:cxnLst/>
              <a:rect r="r" b="b" t="t" l="l"/>
              <a:pathLst>
                <a:path h="7857546" w="14506239">
                  <a:moveTo>
                    <a:pt x="0" y="0"/>
                  </a:moveTo>
                  <a:lnTo>
                    <a:pt x="14506239" y="0"/>
                  </a:lnTo>
                  <a:lnTo>
                    <a:pt x="14506239" y="7857546"/>
                  </a:lnTo>
                  <a:lnTo>
                    <a:pt x="0" y="7857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585749" y="0"/>
              <a:ext cx="13437948" cy="7857546"/>
            </a:xfrm>
            <a:custGeom>
              <a:avLst/>
              <a:gdLst/>
              <a:ahLst/>
              <a:cxnLst/>
              <a:rect r="r" b="b" t="t" l="l"/>
              <a:pathLst>
                <a:path h="7857546" w="13437948">
                  <a:moveTo>
                    <a:pt x="0" y="0"/>
                  </a:moveTo>
                  <a:lnTo>
                    <a:pt x="13437949" y="0"/>
                  </a:lnTo>
                  <a:lnTo>
                    <a:pt x="13437949" y="7857546"/>
                  </a:lnTo>
                  <a:lnTo>
                    <a:pt x="0" y="7857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7949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767313" y="8411642"/>
            <a:ext cx="2587477" cy="1725827"/>
          </a:xfrm>
          <a:custGeom>
            <a:avLst/>
            <a:gdLst/>
            <a:ahLst/>
            <a:cxnLst/>
            <a:rect r="r" b="b" t="t" l="l"/>
            <a:pathLst>
              <a:path h="1725827" w="2587477">
                <a:moveTo>
                  <a:pt x="0" y="0"/>
                </a:moveTo>
                <a:lnTo>
                  <a:pt x="2587477" y="0"/>
                </a:lnTo>
                <a:lnTo>
                  <a:pt x="2587477" y="1725827"/>
                </a:lnTo>
                <a:lnTo>
                  <a:pt x="0" y="1725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8451">
            <a:off x="11101972" y="7401908"/>
            <a:ext cx="1918406" cy="2580046"/>
          </a:xfrm>
          <a:custGeom>
            <a:avLst/>
            <a:gdLst/>
            <a:ahLst/>
            <a:cxnLst/>
            <a:rect r="r" b="b" t="t" l="l"/>
            <a:pathLst>
              <a:path h="2580046" w="1918406">
                <a:moveTo>
                  <a:pt x="0" y="0"/>
                </a:moveTo>
                <a:lnTo>
                  <a:pt x="1918406" y="0"/>
                </a:lnTo>
                <a:lnTo>
                  <a:pt x="1918406" y="2580045"/>
                </a:lnTo>
                <a:lnTo>
                  <a:pt x="0" y="2580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059" t="0" r="-44578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01951">
            <a:off x="15148133" y="1538645"/>
            <a:ext cx="2554256" cy="2625253"/>
          </a:xfrm>
          <a:custGeom>
            <a:avLst/>
            <a:gdLst/>
            <a:ahLst/>
            <a:cxnLst/>
            <a:rect r="r" b="b" t="t" l="l"/>
            <a:pathLst>
              <a:path h="2625253" w="2554256">
                <a:moveTo>
                  <a:pt x="0" y="0"/>
                </a:moveTo>
                <a:lnTo>
                  <a:pt x="2554255" y="0"/>
                </a:lnTo>
                <a:lnTo>
                  <a:pt x="2554255" y="2625253"/>
                </a:lnTo>
                <a:lnTo>
                  <a:pt x="0" y="2625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407" t="0" r="-16578" b="-48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16204">
            <a:off x="13360483" y="7364788"/>
            <a:ext cx="2003508" cy="2738614"/>
          </a:xfrm>
          <a:custGeom>
            <a:avLst/>
            <a:gdLst/>
            <a:ahLst/>
            <a:cxnLst/>
            <a:rect r="r" b="b" t="t" l="l"/>
            <a:pathLst>
              <a:path h="2738614" w="2003508">
                <a:moveTo>
                  <a:pt x="0" y="0"/>
                </a:moveTo>
                <a:lnTo>
                  <a:pt x="2003507" y="0"/>
                </a:lnTo>
                <a:lnTo>
                  <a:pt x="2003507" y="2738615"/>
                </a:lnTo>
                <a:lnTo>
                  <a:pt x="0" y="2738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634" t="0" r="-61274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562662" y="7359296"/>
            <a:ext cx="2392517" cy="2749599"/>
          </a:xfrm>
          <a:custGeom>
            <a:avLst/>
            <a:gdLst/>
            <a:ahLst/>
            <a:cxnLst/>
            <a:rect r="r" b="b" t="t" l="l"/>
            <a:pathLst>
              <a:path h="2749599" w="2392517">
                <a:moveTo>
                  <a:pt x="0" y="0"/>
                </a:moveTo>
                <a:lnTo>
                  <a:pt x="2392517" y="0"/>
                </a:lnTo>
                <a:lnTo>
                  <a:pt x="2392517" y="2749599"/>
                </a:lnTo>
                <a:lnTo>
                  <a:pt x="0" y="2749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69735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53105">
            <a:off x="12364999" y="1135971"/>
            <a:ext cx="2538291" cy="3180470"/>
          </a:xfrm>
          <a:custGeom>
            <a:avLst/>
            <a:gdLst/>
            <a:ahLst/>
            <a:cxnLst/>
            <a:rect r="r" b="b" t="t" l="l"/>
            <a:pathLst>
              <a:path h="3180470" w="2538291">
                <a:moveTo>
                  <a:pt x="0" y="0"/>
                </a:moveTo>
                <a:lnTo>
                  <a:pt x="2538290" y="0"/>
                </a:lnTo>
                <a:lnTo>
                  <a:pt x="2538290" y="3180470"/>
                </a:lnTo>
                <a:lnTo>
                  <a:pt x="0" y="31804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919" t="0" r="-51451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51226">
            <a:off x="170579" y="7213714"/>
            <a:ext cx="2078364" cy="2772589"/>
          </a:xfrm>
          <a:custGeom>
            <a:avLst/>
            <a:gdLst/>
            <a:ahLst/>
            <a:cxnLst/>
            <a:rect r="r" b="b" t="t" l="l"/>
            <a:pathLst>
              <a:path h="2772589" w="2078364">
                <a:moveTo>
                  <a:pt x="0" y="0"/>
                </a:moveTo>
                <a:lnTo>
                  <a:pt x="2078364" y="0"/>
                </a:lnTo>
                <a:lnTo>
                  <a:pt x="2078364" y="2772589"/>
                </a:lnTo>
                <a:lnTo>
                  <a:pt x="0" y="2772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47665">
            <a:off x="58945" y="4725655"/>
            <a:ext cx="2011005" cy="2423350"/>
          </a:xfrm>
          <a:custGeom>
            <a:avLst/>
            <a:gdLst/>
            <a:ahLst/>
            <a:cxnLst/>
            <a:rect r="r" b="b" t="t" l="l"/>
            <a:pathLst>
              <a:path h="2423350" w="2011005">
                <a:moveTo>
                  <a:pt x="0" y="0"/>
                </a:moveTo>
                <a:lnTo>
                  <a:pt x="2011004" y="0"/>
                </a:lnTo>
                <a:lnTo>
                  <a:pt x="2011004" y="2423350"/>
                </a:lnTo>
                <a:lnTo>
                  <a:pt x="0" y="2423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6549" t="0" r="-38125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554107" y="1019259"/>
            <a:ext cx="2706054" cy="2911943"/>
          </a:xfrm>
          <a:custGeom>
            <a:avLst/>
            <a:gdLst/>
            <a:ahLst/>
            <a:cxnLst/>
            <a:rect r="r" b="b" t="t" l="l"/>
            <a:pathLst>
              <a:path h="2911943" w="2706054">
                <a:moveTo>
                  <a:pt x="0" y="0"/>
                </a:moveTo>
                <a:lnTo>
                  <a:pt x="2706054" y="0"/>
                </a:lnTo>
                <a:lnTo>
                  <a:pt x="2706054" y="2911943"/>
                </a:lnTo>
                <a:lnTo>
                  <a:pt x="0" y="29119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6857" t="-8761" r="-33077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31530">
            <a:off x="135342" y="1817257"/>
            <a:ext cx="2148839" cy="2865118"/>
          </a:xfrm>
          <a:custGeom>
            <a:avLst/>
            <a:gdLst/>
            <a:ahLst/>
            <a:cxnLst/>
            <a:rect r="r" b="b" t="t" l="l"/>
            <a:pathLst>
              <a:path h="2865118" w="2148839">
                <a:moveTo>
                  <a:pt x="0" y="0"/>
                </a:moveTo>
                <a:lnTo>
                  <a:pt x="2148838" y="0"/>
                </a:lnTo>
                <a:lnTo>
                  <a:pt x="2148838" y="2865118"/>
                </a:lnTo>
                <a:lnTo>
                  <a:pt x="0" y="28651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11755" y="269079"/>
            <a:ext cx="4850501" cy="657683"/>
            <a:chOff x="0" y="0"/>
            <a:chExt cx="6467335" cy="876910"/>
          </a:xfrm>
        </p:grpSpPr>
        <p:sp>
          <p:nvSpPr>
            <p:cNvPr name="Freeform 16" id="16"/>
            <p:cNvSpPr/>
            <p:nvPr/>
          </p:nvSpPr>
          <p:spPr>
            <a:xfrm flipH="false" flipV="false" rot="-311993">
              <a:off x="27063" y="225899"/>
              <a:ext cx="509823" cy="620359"/>
            </a:xfrm>
            <a:custGeom>
              <a:avLst/>
              <a:gdLst/>
              <a:ahLst/>
              <a:cxnLst/>
              <a:rect r="r" b="b" t="t" l="l"/>
              <a:pathLst>
                <a:path h="620359" w="509823">
                  <a:moveTo>
                    <a:pt x="0" y="0"/>
                  </a:moveTo>
                  <a:lnTo>
                    <a:pt x="509822" y="0"/>
                  </a:lnTo>
                  <a:lnTo>
                    <a:pt x="509822" y="620360"/>
                  </a:lnTo>
                  <a:lnTo>
                    <a:pt x="0" y="620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3000"/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63948" y="217211"/>
              <a:ext cx="546824" cy="606357"/>
            </a:xfrm>
            <a:custGeom>
              <a:avLst/>
              <a:gdLst/>
              <a:ahLst/>
              <a:cxnLst/>
              <a:rect r="r" b="b" t="t" l="l"/>
              <a:pathLst>
                <a:path h="606357" w="546824">
                  <a:moveTo>
                    <a:pt x="0" y="0"/>
                  </a:moveTo>
                  <a:lnTo>
                    <a:pt x="546824" y="0"/>
                  </a:lnTo>
                  <a:lnTo>
                    <a:pt x="546824" y="606357"/>
                  </a:lnTo>
                  <a:lnTo>
                    <a:pt x="0" y="606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63000"/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61793">
              <a:off x="1116456" y="181653"/>
              <a:ext cx="523712" cy="637260"/>
            </a:xfrm>
            <a:custGeom>
              <a:avLst/>
              <a:gdLst/>
              <a:ahLst/>
              <a:cxnLst/>
              <a:rect r="r" b="b" t="t" l="l"/>
              <a:pathLst>
                <a:path h="637260" w="523712">
                  <a:moveTo>
                    <a:pt x="0" y="0"/>
                  </a:moveTo>
                  <a:lnTo>
                    <a:pt x="523712" y="0"/>
                  </a:lnTo>
                  <a:lnTo>
                    <a:pt x="523712" y="637260"/>
                  </a:lnTo>
                  <a:lnTo>
                    <a:pt x="0" y="637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3000"/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690144">
              <a:off x="1602592" y="196140"/>
              <a:ext cx="583346" cy="628924"/>
            </a:xfrm>
            <a:custGeom>
              <a:avLst/>
              <a:gdLst/>
              <a:ahLst/>
              <a:cxnLst/>
              <a:rect r="r" b="b" t="t" l="l"/>
              <a:pathLst>
                <a:path h="628924" w="583346">
                  <a:moveTo>
                    <a:pt x="0" y="0"/>
                  </a:moveTo>
                  <a:lnTo>
                    <a:pt x="583346" y="0"/>
                  </a:lnTo>
                  <a:lnTo>
                    <a:pt x="583346" y="628923"/>
                  </a:lnTo>
                  <a:lnTo>
                    <a:pt x="0" y="628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63000"/>
              </a:blip>
              <a:stretch>
                <a:fillRect l="-1456" t="0" r="-1456" b="0"/>
              </a:stretch>
            </a:blipFill>
          </p:spPr>
        </p:sp>
        <p:grpSp>
          <p:nvGrpSpPr>
            <p:cNvPr name="Group 20" id="20"/>
            <p:cNvGrpSpPr/>
            <p:nvPr/>
          </p:nvGrpSpPr>
          <p:grpSpPr>
            <a:xfrm rot="0">
              <a:off x="2290949" y="711174"/>
              <a:ext cx="163060" cy="163060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BB7E1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75020" lIns="75020" bIns="75020" rIns="75020"/>
              <a:lstStyle/>
              <a:p>
                <a:pPr algn="ctr">
                  <a:lnSpc>
                    <a:spcPts val="223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6304275" y="629644"/>
              <a:ext cx="163060" cy="163060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BB7E1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75020" lIns="75020" bIns="75020" rIns="75020"/>
              <a:lstStyle/>
              <a:p>
                <a:pPr algn="ctr">
                  <a:lnSpc>
                    <a:spcPts val="223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26" id="26"/>
            <p:cNvSpPr/>
            <p:nvPr/>
          </p:nvSpPr>
          <p:spPr>
            <a:xfrm flipH="false" flipV="false" rot="0">
              <a:off x="3855574" y="30320"/>
              <a:ext cx="545799" cy="808591"/>
            </a:xfrm>
            <a:custGeom>
              <a:avLst/>
              <a:gdLst/>
              <a:ahLst/>
              <a:cxnLst/>
              <a:rect r="r" b="b" t="t" l="l"/>
              <a:pathLst>
                <a:path h="808591" w="545799">
                  <a:moveTo>
                    <a:pt x="0" y="0"/>
                  </a:moveTo>
                  <a:lnTo>
                    <a:pt x="545799" y="0"/>
                  </a:lnTo>
                  <a:lnTo>
                    <a:pt x="545799" y="808591"/>
                  </a:lnTo>
                  <a:lnTo>
                    <a:pt x="0" y="808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407111">
              <a:off x="4247895" y="39278"/>
              <a:ext cx="709981" cy="760354"/>
            </a:xfrm>
            <a:custGeom>
              <a:avLst/>
              <a:gdLst/>
              <a:ahLst/>
              <a:cxnLst/>
              <a:rect r="r" b="b" t="t" l="l"/>
              <a:pathLst>
                <a:path h="760354" w="709981">
                  <a:moveTo>
                    <a:pt x="0" y="0"/>
                  </a:moveTo>
                  <a:lnTo>
                    <a:pt x="709981" y="0"/>
                  </a:lnTo>
                  <a:lnTo>
                    <a:pt x="709981" y="760355"/>
                  </a:lnTo>
                  <a:lnTo>
                    <a:pt x="0" y="760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407111">
              <a:off x="2432666" y="74601"/>
              <a:ext cx="709981" cy="760354"/>
            </a:xfrm>
            <a:custGeom>
              <a:avLst/>
              <a:gdLst/>
              <a:ahLst/>
              <a:cxnLst/>
              <a:rect r="r" b="b" t="t" l="l"/>
              <a:pathLst>
                <a:path h="760354" w="709981">
                  <a:moveTo>
                    <a:pt x="0" y="0"/>
                  </a:moveTo>
                  <a:lnTo>
                    <a:pt x="709981" y="0"/>
                  </a:lnTo>
                  <a:lnTo>
                    <a:pt x="709981" y="760355"/>
                  </a:lnTo>
                  <a:lnTo>
                    <a:pt x="0" y="760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203727">
              <a:off x="3123872" y="35323"/>
              <a:ext cx="588215" cy="792209"/>
            </a:xfrm>
            <a:custGeom>
              <a:avLst/>
              <a:gdLst/>
              <a:ahLst/>
              <a:cxnLst/>
              <a:rect r="r" b="b" t="t" l="l"/>
              <a:pathLst>
                <a:path h="792209" w="588215">
                  <a:moveTo>
                    <a:pt x="0" y="0"/>
                  </a:moveTo>
                  <a:lnTo>
                    <a:pt x="588215" y="0"/>
                  </a:lnTo>
                  <a:lnTo>
                    <a:pt x="588215" y="792209"/>
                  </a:lnTo>
                  <a:lnTo>
                    <a:pt x="0" y="79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3538858" y="329158"/>
              <a:ext cx="536527" cy="181444"/>
            </a:xfrm>
            <a:custGeom>
              <a:avLst/>
              <a:gdLst/>
              <a:ahLst/>
              <a:cxnLst/>
              <a:rect r="r" b="b" t="t" l="l"/>
              <a:pathLst>
                <a:path h="181444" w="536527">
                  <a:moveTo>
                    <a:pt x="0" y="0"/>
                  </a:moveTo>
                  <a:lnTo>
                    <a:pt x="536527" y="0"/>
                  </a:lnTo>
                  <a:lnTo>
                    <a:pt x="536527" y="181443"/>
                  </a:lnTo>
                  <a:lnTo>
                    <a:pt x="0" y="181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4934212" y="355695"/>
              <a:ext cx="536527" cy="181444"/>
            </a:xfrm>
            <a:custGeom>
              <a:avLst/>
              <a:gdLst/>
              <a:ahLst/>
              <a:cxnLst/>
              <a:rect r="r" b="b" t="t" l="l"/>
              <a:pathLst>
                <a:path h="181444" w="536527">
                  <a:moveTo>
                    <a:pt x="0" y="0"/>
                  </a:moveTo>
                  <a:lnTo>
                    <a:pt x="536527" y="0"/>
                  </a:lnTo>
                  <a:lnTo>
                    <a:pt x="536527" y="181443"/>
                  </a:lnTo>
                  <a:lnTo>
                    <a:pt x="0" y="181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5470739" y="15014"/>
              <a:ext cx="545799" cy="808591"/>
            </a:xfrm>
            <a:custGeom>
              <a:avLst/>
              <a:gdLst/>
              <a:ahLst/>
              <a:cxnLst/>
              <a:rect r="r" b="b" t="t" l="l"/>
              <a:pathLst>
                <a:path h="808591" w="545799">
                  <a:moveTo>
                    <a:pt x="0" y="0"/>
                  </a:moveTo>
                  <a:lnTo>
                    <a:pt x="545799" y="0"/>
                  </a:lnTo>
                  <a:lnTo>
                    <a:pt x="545799" y="808591"/>
                  </a:lnTo>
                  <a:lnTo>
                    <a:pt x="0" y="808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5943271" y="101950"/>
              <a:ext cx="313751" cy="609224"/>
            </a:xfrm>
            <a:custGeom>
              <a:avLst/>
              <a:gdLst/>
              <a:ahLst/>
              <a:cxnLst/>
              <a:rect r="r" b="b" t="t" l="l"/>
              <a:pathLst>
                <a:path h="609224" w="313751">
                  <a:moveTo>
                    <a:pt x="0" y="0"/>
                  </a:moveTo>
                  <a:lnTo>
                    <a:pt x="313751" y="0"/>
                  </a:lnTo>
                  <a:lnTo>
                    <a:pt x="313751" y="609224"/>
                  </a:lnTo>
                  <a:lnTo>
                    <a:pt x="0" y="609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2034443" y="3065972"/>
            <a:ext cx="904016" cy="489335"/>
            <a:chOff x="0" y="0"/>
            <a:chExt cx="4996803" cy="2704719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3065947" y="3058752"/>
            <a:ext cx="903958" cy="489335"/>
            <a:chOff x="0" y="0"/>
            <a:chExt cx="4996482" cy="2704719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4097451" y="3058752"/>
            <a:ext cx="903900" cy="489335"/>
            <a:chOff x="0" y="0"/>
            <a:chExt cx="4996160" cy="2704719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5128955" y="3058752"/>
            <a:ext cx="903842" cy="489335"/>
            <a:chOff x="0" y="0"/>
            <a:chExt cx="4995839" cy="2704719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46" id="46"/>
          <p:cNvGrpSpPr/>
          <p:nvPr/>
        </p:nvGrpSpPr>
        <p:grpSpPr>
          <a:xfrm rot="0">
            <a:off x="6160459" y="3058752"/>
            <a:ext cx="903784" cy="489335"/>
            <a:chOff x="0" y="0"/>
            <a:chExt cx="4995518" cy="2704719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49" id="49"/>
          <p:cNvGrpSpPr/>
          <p:nvPr/>
        </p:nvGrpSpPr>
        <p:grpSpPr>
          <a:xfrm rot="0">
            <a:off x="7191963" y="3062547"/>
            <a:ext cx="903726" cy="489335"/>
            <a:chOff x="0" y="0"/>
            <a:chExt cx="4995196" cy="2704719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51" id="51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8223467" y="3058752"/>
            <a:ext cx="903667" cy="489335"/>
            <a:chOff x="0" y="0"/>
            <a:chExt cx="4994875" cy="2704719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2694815" y="3123000"/>
            <a:ext cx="180420" cy="180420"/>
            <a:chOff x="0" y="0"/>
            <a:chExt cx="812800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3726319" y="3123000"/>
            <a:ext cx="180420" cy="180420"/>
            <a:chOff x="0" y="0"/>
            <a:chExt cx="812800" cy="81280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4757823" y="3123000"/>
            <a:ext cx="180420" cy="180420"/>
            <a:chOff x="0" y="0"/>
            <a:chExt cx="812800" cy="8128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5789235" y="3123000"/>
            <a:ext cx="180420" cy="180420"/>
            <a:chOff x="0" y="0"/>
            <a:chExt cx="812800" cy="81280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6820681" y="3123000"/>
            <a:ext cx="180420" cy="180420"/>
            <a:chOff x="0" y="0"/>
            <a:chExt cx="812800" cy="8128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7852126" y="3123000"/>
            <a:ext cx="180420" cy="180420"/>
            <a:chOff x="0" y="0"/>
            <a:chExt cx="812800" cy="812800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3" id="73"/>
          <p:cNvGrpSpPr/>
          <p:nvPr/>
        </p:nvGrpSpPr>
        <p:grpSpPr>
          <a:xfrm rot="0">
            <a:off x="8883572" y="3123000"/>
            <a:ext cx="180420" cy="180420"/>
            <a:chOff x="0" y="0"/>
            <a:chExt cx="812800" cy="81280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6" id="76"/>
          <p:cNvGrpSpPr/>
          <p:nvPr/>
        </p:nvGrpSpPr>
        <p:grpSpPr>
          <a:xfrm rot="0">
            <a:off x="2034443" y="3664811"/>
            <a:ext cx="904016" cy="489335"/>
            <a:chOff x="0" y="0"/>
            <a:chExt cx="4996803" cy="2704719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78" id="78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3065947" y="3664811"/>
            <a:ext cx="903958" cy="489335"/>
            <a:chOff x="0" y="0"/>
            <a:chExt cx="4996482" cy="2704719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81" id="81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82" id="82"/>
          <p:cNvGrpSpPr/>
          <p:nvPr/>
        </p:nvGrpSpPr>
        <p:grpSpPr>
          <a:xfrm rot="0">
            <a:off x="4097451" y="3664811"/>
            <a:ext cx="903900" cy="489335"/>
            <a:chOff x="0" y="0"/>
            <a:chExt cx="4996160" cy="2704719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84" id="84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85" id="85"/>
          <p:cNvGrpSpPr/>
          <p:nvPr/>
        </p:nvGrpSpPr>
        <p:grpSpPr>
          <a:xfrm rot="0">
            <a:off x="5128955" y="3664811"/>
            <a:ext cx="903842" cy="489335"/>
            <a:chOff x="0" y="0"/>
            <a:chExt cx="4995839" cy="2704719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87" id="87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88" id="88"/>
          <p:cNvGrpSpPr/>
          <p:nvPr/>
        </p:nvGrpSpPr>
        <p:grpSpPr>
          <a:xfrm rot="0">
            <a:off x="6160459" y="3664811"/>
            <a:ext cx="903784" cy="489335"/>
            <a:chOff x="0" y="0"/>
            <a:chExt cx="4995518" cy="2704719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90" id="90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91" id="91"/>
          <p:cNvGrpSpPr/>
          <p:nvPr/>
        </p:nvGrpSpPr>
        <p:grpSpPr>
          <a:xfrm rot="0">
            <a:off x="7191963" y="3664811"/>
            <a:ext cx="903726" cy="489335"/>
            <a:chOff x="0" y="0"/>
            <a:chExt cx="4995196" cy="2704719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93" id="93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94" id="94"/>
          <p:cNvGrpSpPr/>
          <p:nvPr/>
        </p:nvGrpSpPr>
        <p:grpSpPr>
          <a:xfrm rot="0">
            <a:off x="8223467" y="3664811"/>
            <a:ext cx="903667" cy="489335"/>
            <a:chOff x="0" y="0"/>
            <a:chExt cx="4994875" cy="2704719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96" id="96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97" id="97"/>
          <p:cNvGrpSpPr/>
          <p:nvPr/>
        </p:nvGrpSpPr>
        <p:grpSpPr>
          <a:xfrm rot="0">
            <a:off x="2694815" y="3729058"/>
            <a:ext cx="180420" cy="180420"/>
            <a:chOff x="0" y="0"/>
            <a:chExt cx="812800" cy="812800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99" id="9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0" id="100"/>
          <p:cNvGrpSpPr/>
          <p:nvPr/>
        </p:nvGrpSpPr>
        <p:grpSpPr>
          <a:xfrm rot="0">
            <a:off x="3726319" y="3729058"/>
            <a:ext cx="180420" cy="180420"/>
            <a:chOff x="0" y="0"/>
            <a:chExt cx="812800" cy="812800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102" id="10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3" id="103"/>
          <p:cNvGrpSpPr/>
          <p:nvPr/>
        </p:nvGrpSpPr>
        <p:grpSpPr>
          <a:xfrm rot="0">
            <a:off x="4757823" y="3729058"/>
            <a:ext cx="180420" cy="180420"/>
            <a:chOff x="0" y="0"/>
            <a:chExt cx="812800" cy="812800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105" id="10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6" id="106"/>
          <p:cNvGrpSpPr/>
          <p:nvPr/>
        </p:nvGrpSpPr>
        <p:grpSpPr>
          <a:xfrm rot="0">
            <a:off x="5789235" y="3729058"/>
            <a:ext cx="180420" cy="180420"/>
            <a:chOff x="0" y="0"/>
            <a:chExt cx="812800" cy="812800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108" id="10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9" id="109"/>
          <p:cNvGrpSpPr/>
          <p:nvPr/>
        </p:nvGrpSpPr>
        <p:grpSpPr>
          <a:xfrm rot="0">
            <a:off x="6820681" y="3729058"/>
            <a:ext cx="180420" cy="180420"/>
            <a:chOff x="0" y="0"/>
            <a:chExt cx="812800" cy="812800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111" id="1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2" id="112"/>
          <p:cNvGrpSpPr/>
          <p:nvPr/>
        </p:nvGrpSpPr>
        <p:grpSpPr>
          <a:xfrm rot="0">
            <a:off x="7852126" y="3729058"/>
            <a:ext cx="180420" cy="180420"/>
            <a:chOff x="0" y="0"/>
            <a:chExt cx="812800" cy="812800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14" id="1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5" id="115"/>
          <p:cNvGrpSpPr/>
          <p:nvPr/>
        </p:nvGrpSpPr>
        <p:grpSpPr>
          <a:xfrm rot="0">
            <a:off x="8883572" y="3729058"/>
            <a:ext cx="180420" cy="180420"/>
            <a:chOff x="0" y="0"/>
            <a:chExt cx="812800" cy="812800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117" id="1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8" id="118"/>
          <p:cNvGrpSpPr/>
          <p:nvPr/>
        </p:nvGrpSpPr>
        <p:grpSpPr>
          <a:xfrm rot="0">
            <a:off x="2034443" y="4270869"/>
            <a:ext cx="904016" cy="489335"/>
            <a:chOff x="0" y="0"/>
            <a:chExt cx="4996803" cy="2704719"/>
          </a:xfrm>
        </p:grpSpPr>
        <p:sp>
          <p:nvSpPr>
            <p:cNvPr name="Freeform 119" id="119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120" id="120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121" id="121"/>
          <p:cNvGrpSpPr/>
          <p:nvPr/>
        </p:nvGrpSpPr>
        <p:grpSpPr>
          <a:xfrm rot="0">
            <a:off x="3065947" y="4270869"/>
            <a:ext cx="903958" cy="489335"/>
            <a:chOff x="0" y="0"/>
            <a:chExt cx="4996482" cy="2704719"/>
          </a:xfrm>
        </p:grpSpPr>
        <p:sp>
          <p:nvSpPr>
            <p:cNvPr name="Freeform 122" id="122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123" id="123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124" id="124"/>
          <p:cNvGrpSpPr/>
          <p:nvPr/>
        </p:nvGrpSpPr>
        <p:grpSpPr>
          <a:xfrm rot="0">
            <a:off x="4097451" y="4270869"/>
            <a:ext cx="903900" cy="489335"/>
            <a:chOff x="0" y="0"/>
            <a:chExt cx="4996160" cy="2704719"/>
          </a:xfrm>
        </p:grpSpPr>
        <p:sp>
          <p:nvSpPr>
            <p:cNvPr name="Freeform 125" id="125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126" id="126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127" id="127"/>
          <p:cNvGrpSpPr/>
          <p:nvPr/>
        </p:nvGrpSpPr>
        <p:grpSpPr>
          <a:xfrm rot="0">
            <a:off x="5128955" y="4270869"/>
            <a:ext cx="903842" cy="489335"/>
            <a:chOff x="0" y="0"/>
            <a:chExt cx="4995839" cy="2704719"/>
          </a:xfrm>
        </p:grpSpPr>
        <p:sp>
          <p:nvSpPr>
            <p:cNvPr name="Freeform 128" id="128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129" id="129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130" id="130"/>
          <p:cNvGrpSpPr/>
          <p:nvPr/>
        </p:nvGrpSpPr>
        <p:grpSpPr>
          <a:xfrm rot="0">
            <a:off x="6160459" y="4270869"/>
            <a:ext cx="903784" cy="489335"/>
            <a:chOff x="0" y="0"/>
            <a:chExt cx="4995518" cy="2704719"/>
          </a:xfrm>
        </p:grpSpPr>
        <p:sp>
          <p:nvSpPr>
            <p:cNvPr name="Freeform 131" id="131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132" id="132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133" id="133"/>
          <p:cNvGrpSpPr/>
          <p:nvPr/>
        </p:nvGrpSpPr>
        <p:grpSpPr>
          <a:xfrm rot="0">
            <a:off x="7191963" y="4270869"/>
            <a:ext cx="903726" cy="489335"/>
            <a:chOff x="0" y="0"/>
            <a:chExt cx="4995196" cy="2704719"/>
          </a:xfrm>
        </p:grpSpPr>
        <p:sp>
          <p:nvSpPr>
            <p:cNvPr name="Freeform 134" id="134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135" id="135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136" id="136"/>
          <p:cNvGrpSpPr/>
          <p:nvPr/>
        </p:nvGrpSpPr>
        <p:grpSpPr>
          <a:xfrm rot="0">
            <a:off x="8223467" y="4270869"/>
            <a:ext cx="903667" cy="489335"/>
            <a:chOff x="0" y="0"/>
            <a:chExt cx="4994875" cy="2704719"/>
          </a:xfrm>
        </p:grpSpPr>
        <p:sp>
          <p:nvSpPr>
            <p:cNvPr name="Freeform 137" id="137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138" id="138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139" id="139"/>
          <p:cNvGrpSpPr/>
          <p:nvPr/>
        </p:nvGrpSpPr>
        <p:grpSpPr>
          <a:xfrm rot="0">
            <a:off x="2694815" y="4335116"/>
            <a:ext cx="180420" cy="180420"/>
            <a:chOff x="0" y="0"/>
            <a:chExt cx="812800" cy="812800"/>
          </a:xfrm>
        </p:grpSpPr>
        <p:sp>
          <p:nvSpPr>
            <p:cNvPr name="Freeform 140" id="1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41" id="14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2" id="142"/>
          <p:cNvGrpSpPr/>
          <p:nvPr/>
        </p:nvGrpSpPr>
        <p:grpSpPr>
          <a:xfrm rot="0">
            <a:off x="3726319" y="4335116"/>
            <a:ext cx="180420" cy="180420"/>
            <a:chOff x="0" y="0"/>
            <a:chExt cx="812800" cy="812800"/>
          </a:xfrm>
        </p:grpSpPr>
        <p:sp>
          <p:nvSpPr>
            <p:cNvPr name="Freeform 143" id="1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144" id="14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5" id="145"/>
          <p:cNvGrpSpPr/>
          <p:nvPr/>
        </p:nvGrpSpPr>
        <p:grpSpPr>
          <a:xfrm rot="0">
            <a:off x="4757823" y="4335116"/>
            <a:ext cx="180420" cy="180420"/>
            <a:chOff x="0" y="0"/>
            <a:chExt cx="812800" cy="812800"/>
          </a:xfrm>
        </p:grpSpPr>
        <p:sp>
          <p:nvSpPr>
            <p:cNvPr name="Freeform 146" id="1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147" id="14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8" id="148"/>
          <p:cNvGrpSpPr/>
          <p:nvPr/>
        </p:nvGrpSpPr>
        <p:grpSpPr>
          <a:xfrm rot="0">
            <a:off x="6820681" y="4335116"/>
            <a:ext cx="180420" cy="180420"/>
            <a:chOff x="0" y="0"/>
            <a:chExt cx="812800" cy="812800"/>
          </a:xfrm>
        </p:grpSpPr>
        <p:sp>
          <p:nvSpPr>
            <p:cNvPr name="Freeform 149" id="14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150" id="15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1" id="151"/>
          <p:cNvGrpSpPr/>
          <p:nvPr/>
        </p:nvGrpSpPr>
        <p:grpSpPr>
          <a:xfrm rot="0">
            <a:off x="7852126" y="4335116"/>
            <a:ext cx="180420" cy="180420"/>
            <a:chOff x="0" y="0"/>
            <a:chExt cx="812800" cy="812800"/>
          </a:xfrm>
        </p:grpSpPr>
        <p:sp>
          <p:nvSpPr>
            <p:cNvPr name="Freeform 152" id="15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53" id="15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4" id="154"/>
          <p:cNvGrpSpPr/>
          <p:nvPr/>
        </p:nvGrpSpPr>
        <p:grpSpPr>
          <a:xfrm rot="0">
            <a:off x="8883572" y="4335116"/>
            <a:ext cx="180420" cy="180420"/>
            <a:chOff x="0" y="0"/>
            <a:chExt cx="812800" cy="812800"/>
          </a:xfrm>
        </p:grpSpPr>
        <p:sp>
          <p:nvSpPr>
            <p:cNvPr name="Freeform 155" id="15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156" id="15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7" id="157"/>
          <p:cNvGrpSpPr/>
          <p:nvPr/>
        </p:nvGrpSpPr>
        <p:grpSpPr>
          <a:xfrm rot="0">
            <a:off x="2034443" y="4876927"/>
            <a:ext cx="904016" cy="489335"/>
            <a:chOff x="0" y="0"/>
            <a:chExt cx="4996803" cy="2704719"/>
          </a:xfrm>
        </p:grpSpPr>
        <p:sp>
          <p:nvSpPr>
            <p:cNvPr name="Freeform 158" id="158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159" id="159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160" id="160"/>
          <p:cNvGrpSpPr/>
          <p:nvPr/>
        </p:nvGrpSpPr>
        <p:grpSpPr>
          <a:xfrm rot="0">
            <a:off x="3065947" y="4876927"/>
            <a:ext cx="903958" cy="489335"/>
            <a:chOff x="0" y="0"/>
            <a:chExt cx="4996482" cy="2704719"/>
          </a:xfrm>
        </p:grpSpPr>
        <p:sp>
          <p:nvSpPr>
            <p:cNvPr name="Freeform 161" id="161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162" id="162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163" id="163"/>
          <p:cNvGrpSpPr/>
          <p:nvPr/>
        </p:nvGrpSpPr>
        <p:grpSpPr>
          <a:xfrm rot="0">
            <a:off x="4097451" y="4876927"/>
            <a:ext cx="903900" cy="489335"/>
            <a:chOff x="0" y="0"/>
            <a:chExt cx="4996160" cy="2704719"/>
          </a:xfrm>
        </p:grpSpPr>
        <p:sp>
          <p:nvSpPr>
            <p:cNvPr name="Freeform 164" id="164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165" id="165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166" id="166"/>
          <p:cNvGrpSpPr/>
          <p:nvPr/>
        </p:nvGrpSpPr>
        <p:grpSpPr>
          <a:xfrm rot="0">
            <a:off x="6160459" y="4876927"/>
            <a:ext cx="903784" cy="489335"/>
            <a:chOff x="0" y="0"/>
            <a:chExt cx="4995518" cy="2704719"/>
          </a:xfrm>
        </p:grpSpPr>
        <p:sp>
          <p:nvSpPr>
            <p:cNvPr name="Freeform 167" id="167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168" id="168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169" id="169"/>
          <p:cNvGrpSpPr/>
          <p:nvPr/>
        </p:nvGrpSpPr>
        <p:grpSpPr>
          <a:xfrm rot="0">
            <a:off x="7191963" y="4876927"/>
            <a:ext cx="903726" cy="489335"/>
            <a:chOff x="0" y="0"/>
            <a:chExt cx="4995196" cy="2704719"/>
          </a:xfrm>
        </p:grpSpPr>
        <p:sp>
          <p:nvSpPr>
            <p:cNvPr name="Freeform 170" id="170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171" id="171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172" id="172"/>
          <p:cNvGrpSpPr/>
          <p:nvPr/>
        </p:nvGrpSpPr>
        <p:grpSpPr>
          <a:xfrm rot="0">
            <a:off x="8223467" y="4876927"/>
            <a:ext cx="903667" cy="489335"/>
            <a:chOff x="0" y="0"/>
            <a:chExt cx="4994875" cy="2704719"/>
          </a:xfrm>
        </p:grpSpPr>
        <p:sp>
          <p:nvSpPr>
            <p:cNvPr name="Freeform 173" id="173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174" id="174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175" id="175"/>
          <p:cNvGrpSpPr/>
          <p:nvPr/>
        </p:nvGrpSpPr>
        <p:grpSpPr>
          <a:xfrm rot="0">
            <a:off x="2694815" y="4941175"/>
            <a:ext cx="180420" cy="180420"/>
            <a:chOff x="0" y="0"/>
            <a:chExt cx="812800" cy="812800"/>
          </a:xfrm>
        </p:grpSpPr>
        <p:sp>
          <p:nvSpPr>
            <p:cNvPr name="Freeform 176" id="17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77" id="17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8" id="178"/>
          <p:cNvGrpSpPr/>
          <p:nvPr/>
        </p:nvGrpSpPr>
        <p:grpSpPr>
          <a:xfrm rot="0">
            <a:off x="3726319" y="4941175"/>
            <a:ext cx="180420" cy="180420"/>
            <a:chOff x="0" y="0"/>
            <a:chExt cx="812800" cy="812800"/>
          </a:xfrm>
        </p:grpSpPr>
        <p:sp>
          <p:nvSpPr>
            <p:cNvPr name="Freeform 179" id="17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180" id="18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1" id="181"/>
          <p:cNvGrpSpPr/>
          <p:nvPr/>
        </p:nvGrpSpPr>
        <p:grpSpPr>
          <a:xfrm rot="0">
            <a:off x="4757823" y="4941175"/>
            <a:ext cx="180420" cy="180420"/>
            <a:chOff x="0" y="0"/>
            <a:chExt cx="812800" cy="812800"/>
          </a:xfrm>
        </p:grpSpPr>
        <p:sp>
          <p:nvSpPr>
            <p:cNvPr name="Freeform 182" id="18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183" id="18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4" id="184"/>
          <p:cNvGrpSpPr/>
          <p:nvPr/>
        </p:nvGrpSpPr>
        <p:grpSpPr>
          <a:xfrm rot="0">
            <a:off x="5789235" y="4941175"/>
            <a:ext cx="180420" cy="180420"/>
            <a:chOff x="0" y="0"/>
            <a:chExt cx="812800" cy="812800"/>
          </a:xfrm>
        </p:grpSpPr>
        <p:sp>
          <p:nvSpPr>
            <p:cNvPr name="Freeform 185" id="18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186" id="18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7" id="187"/>
          <p:cNvGrpSpPr/>
          <p:nvPr/>
        </p:nvGrpSpPr>
        <p:grpSpPr>
          <a:xfrm rot="0">
            <a:off x="6820681" y="4941175"/>
            <a:ext cx="180420" cy="180420"/>
            <a:chOff x="0" y="0"/>
            <a:chExt cx="812800" cy="812800"/>
          </a:xfrm>
        </p:grpSpPr>
        <p:sp>
          <p:nvSpPr>
            <p:cNvPr name="Freeform 188" id="18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189" id="18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0" id="190"/>
          <p:cNvGrpSpPr/>
          <p:nvPr/>
        </p:nvGrpSpPr>
        <p:grpSpPr>
          <a:xfrm rot="0">
            <a:off x="7852126" y="4941175"/>
            <a:ext cx="180420" cy="180420"/>
            <a:chOff x="0" y="0"/>
            <a:chExt cx="812800" cy="812800"/>
          </a:xfrm>
        </p:grpSpPr>
        <p:sp>
          <p:nvSpPr>
            <p:cNvPr name="Freeform 191" id="19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92" id="19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3" id="193"/>
          <p:cNvGrpSpPr/>
          <p:nvPr/>
        </p:nvGrpSpPr>
        <p:grpSpPr>
          <a:xfrm rot="0">
            <a:off x="8223467" y="2507127"/>
            <a:ext cx="903667" cy="489335"/>
            <a:chOff x="0" y="0"/>
            <a:chExt cx="4994875" cy="2704719"/>
          </a:xfrm>
        </p:grpSpPr>
        <p:sp>
          <p:nvSpPr>
            <p:cNvPr name="Freeform 194" id="194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195" id="195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196" id="196"/>
          <p:cNvGrpSpPr/>
          <p:nvPr/>
        </p:nvGrpSpPr>
        <p:grpSpPr>
          <a:xfrm rot="0">
            <a:off x="5806100" y="4335116"/>
            <a:ext cx="180420" cy="180420"/>
            <a:chOff x="0" y="0"/>
            <a:chExt cx="812800" cy="812800"/>
          </a:xfrm>
        </p:grpSpPr>
        <p:sp>
          <p:nvSpPr>
            <p:cNvPr name="Freeform 197" id="19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198" id="19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9" id="199"/>
          <p:cNvGrpSpPr/>
          <p:nvPr/>
        </p:nvGrpSpPr>
        <p:grpSpPr>
          <a:xfrm rot="0">
            <a:off x="13481096" y="5023782"/>
            <a:ext cx="177173" cy="177173"/>
            <a:chOff x="0" y="0"/>
            <a:chExt cx="812800" cy="812800"/>
          </a:xfrm>
        </p:grpSpPr>
        <p:sp>
          <p:nvSpPr>
            <p:cNvPr name="Freeform 200" id="20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201" id="20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2" id="202"/>
          <p:cNvSpPr txBox="true"/>
          <p:nvPr/>
        </p:nvSpPr>
        <p:spPr>
          <a:xfrm rot="0">
            <a:off x="5815312" y="498259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grpSp>
        <p:nvGrpSpPr>
          <p:cNvPr name="Group 203" id="203"/>
          <p:cNvGrpSpPr/>
          <p:nvPr/>
        </p:nvGrpSpPr>
        <p:grpSpPr>
          <a:xfrm rot="0">
            <a:off x="5145821" y="4876927"/>
            <a:ext cx="903842" cy="489335"/>
            <a:chOff x="0" y="0"/>
            <a:chExt cx="4995839" cy="2704719"/>
          </a:xfrm>
        </p:grpSpPr>
        <p:sp>
          <p:nvSpPr>
            <p:cNvPr name="Freeform 204" id="204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205" id="205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206" id="206"/>
          <p:cNvGrpSpPr/>
          <p:nvPr/>
        </p:nvGrpSpPr>
        <p:grpSpPr>
          <a:xfrm rot="0">
            <a:off x="9793885" y="4967781"/>
            <a:ext cx="887746" cy="480528"/>
            <a:chOff x="0" y="0"/>
            <a:chExt cx="4996803" cy="2704719"/>
          </a:xfrm>
        </p:grpSpPr>
        <p:sp>
          <p:nvSpPr>
            <p:cNvPr name="Freeform 207" id="207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208" id="208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209" id="209"/>
          <p:cNvGrpSpPr/>
          <p:nvPr/>
        </p:nvGrpSpPr>
        <p:grpSpPr>
          <a:xfrm rot="0">
            <a:off x="10806824" y="4960691"/>
            <a:ext cx="887688" cy="480528"/>
            <a:chOff x="0" y="0"/>
            <a:chExt cx="4996482" cy="2704719"/>
          </a:xfrm>
        </p:grpSpPr>
        <p:sp>
          <p:nvSpPr>
            <p:cNvPr name="Freeform 210" id="210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211" id="211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212" id="212"/>
          <p:cNvGrpSpPr/>
          <p:nvPr/>
        </p:nvGrpSpPr>
        <p:grpSpPr>
          <a:xfrm rot="0">
            <a:off x="11819762" y="4960691"/>
            <a:ext cx="887631" cy="480528"/>
            <a:chOff x="0" y="0"/>
            <a:chExt cx="4996160" cy="2704719"/>
          </a:xfrm>
        </p:grpSpPr>
        <p:sp>
          <p:nvSpPr>
            <p:cNvPr name="Freeform 213" id="213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214" id="214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215" id="215"/>
          <p:cNvGrpSpPr/>
          <p:nvPr/>
        </p:nvGrpSpPr>
        <p:grpSpPr>
          <a:xfrm rot="0">
            <a:off x="12832701" y="4960691"/>
            <a:ext cx="887574" cy="480528"/>
            <a:chOff x="0" y="0"/>
            <a:chExt cx="4995839" cy="2704719"/>
          </a:xfrm>
        </p:grpSpPr>
        <p:sp>
          <p:nvSpPr>
            <p:cNvPr name="Freeform 216" id="216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217" id="217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218" id="218"/>
          <p:cNvGrpSpPr/>
          <p:nvPr/>
        </p:nvGrpSpPr>
        <p:grpSpPr>
          <a:xfrm rot="0">
            <a:off x="13845640" y="4960691"/>
            <a:ext cx="887517" cy="480528"/>
            <a:chOff x="0" y="0"/>
            <a:chExt cx="4995518" cy="2704719"/>
          </a:xfrm>
        </p:grpSpPr>
        <p:sp>
          <p:nvSpPr>
            <p:cNvPr name="Freeform 219" id="219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220" id="220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21" id="221"/>
          <p:cNvGrpSpPr/>
          <p:nvPr/>
        </p:nvGrpSpPr>
        <p:grpSpPr>
          <a:xfrm rot="0">
            <a:off x="14858579" y="4964417"/>
            <a:ext cx="887460" cy="480528"/>
            <a:chOff x="0" y="0"/>
            <a:chExt cx="4995196" cy="2704719"/>
          </a:xfrm>
        </p:grpSpPr>
        <p:sp>
          <p:nvSpPr>
            <p:cNvPr name="Freeform 222" id="222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223" id="223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224" id="224"/>
          <p:cNvGrpSpPr/>
          <p:nvPr/>
        </p:nvGrpSpPr>
        <p:grpSpPr>
          <a:xfrm rot="0">
            <a:off x="15871517" y="4960691"/>
            <a:ext cx="887403" cy="480528"/>
            <a:chOff x="0" y="0"/>
            <a:chExt cx="4994875" cy="2704719"/>
          </a:xfrm>
        </p:grpSpPr>
        <p:sp>
          <p:nvSpPr>
            <p:cNvPr name="Freeform 225" id="225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226" id="226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227" id="227"/>
          <p:cNvGrpSpPr/>
          <p:nvPr/>
        </p:nvGrpSpPr>
        <p:grpSpPr>
          <a:xfrm rot="0">
            <a:off x="10442371" y="5023782"/>
            <a:ext cx="177173" cy="177173"/>
            <a:chOff x="0" y="0"/>
            <a:chExt cx="812800" cy="812800"/>
          </a:xfrm>
        </p:grpSpPr>
        <p:sp>
          <p:nvSpPr>
            <p:cNvPr name="Freeform 228" id="2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229" id="2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0" id="230"/>
          <p:cNvGrpSpPr/>
          <p:nvPr/>
        </p:nvGrpSpPr>
        <p:grpSpPr>
          <a:xfrm rot="0">
            <a:off x="11455310" y="5023782"/>
            <a:ext cx="177173" cy="177173"/>
            <a:chOff x="0" y="0"/>
            <a:chExt cx="812800" cy="812800"/>
          </a:xfrm>
        </p:grpSpPr>
        <p:sp>
          <p:nvSpPr>
            <p:cNvPr name="Freeform 231" id="2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232" id="2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3" id="233"/>
          <p:cNvGrpSpPr/>
          <p:nvPr/>
        </p:nvGrpSpPr>
        <p:grpSpPr>
          <a:xfrm rot="0">
            <a:off x="12468249" y="5023782"/>
            <a:ext cx="177173" cy="177173"/>
            <a:chOff x="0" y="0"/>
            <a:chExt cx="812800" cy="812800"/>
          </a:xfrm>
        </p:grpSpPr>
        <p:sp>
          <p:nvSpPr>
            <p:cNvPr name="Freeform 234" id="2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235" id="23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6" id="236"/>
          <p:cNvGrpSpPr/>
          <p:nvPr/>
        </p:nvGrpSpPr>
        <p:grpSpPr>
          <a:xfrm rot="0">
            <a:off x="14506013" y="5007194"/>
            <a:ext cx="177173" cy="177173"/>
            <a:chOff x="0" y="0"/>
            <a:chExt cx="812800" cy="812800"/>
          </a:xfrm>
        </p:grpSpPr>
        <p:sp>
          <p:nvSpPr>
            <p:cNvPr name="Freeform 237" id="2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238" id="23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9" id="239"/>
          <p:cNvGrpSpPr/>
          <p:nvPr/>
        </p:nvGrpSpPr>
        <p:grpSpPr>
          <a:xfrm rot="0">
            <a:off x="15506860" y="4996073"/>
            <a:ext cx="177173" cy="177173"/>
            <a:chOff x="0" y="0"/>
            <a:chExt cx="812800" cy="812800"/>
          </a:xfrm>
        </p:grpSpPr>
        <p:sp>
          <p:nvSpPr>
            <p:cNvPr name="Freeform 240" id="2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241" id="24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2" id="242"/>
          <p:cNvGrpSpPr/>
          <p:nvPr/>
        </p:nvGrpSpPr>
        <p:grpSpPr>
          <a:xfrm rot="0">
            <a:off x="8896417" y="2557782"/>
            <a:ext cx="179664" cy="179664"/>
            <a:chOff x="0" y="0"/>
            <a:chExt cx="812800" cy="812800"/>
          </a:xfrm>
        </p:grpSpPr>
        <p:sp>
          <p:nvSpPr>
            <p:cNvPr name="Freeform 243" id="2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244" id="24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7789" lIns="27789" bIns="27789" rIns="27789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5" id="245"/>
          <p:cNvGrpSpPr/>
          <p:nvPr/>
        </p:nvGrpSpPr>
        <p:grpSpPr>
          <a:xfrm rot="0">
            <a:off x="10806824" y="5555841"/>
            <a:ext cx="887688" cy="480528"/>
            <a:chOff x="0" y="0"/>
            <a:chExt cx="4996482" cy="2704719"/>
          </a:xfrm>
        </p:grpSpPr>
        <p:sp>
          <p:nvSpPr>
            <p:cNvPr name="Freeform 246" id="246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247" id="247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248" id="248"/>
          <p:cNvGrpSpPr/>
          <p:nvPr/>
        </p:nvGrpSpPr>
        <p:grpSpPr>
          <a:xfrm rot="0">
            <a:off x="11819762" y="5555841"/>
            <a:ext cx="887631" cy="480528"/>
            <a:chOff x="0" y="0"/>
            <a:chExt cx="4996160" cy="2704719"/>
          </a:xfrm>
        </p:grpSpPr>
        <p:sp>
          <p:nvSpPr>
            <p:cNvPr name="Freeform 249" id="249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250" id="250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251" id="251"/>
          <p:cNvGrpSpPr/>
          <p:nvPr/>
        </p:nvGrpSpPr>
        <p:grpSpPr>
          <a:xfrm rot="0">
            <a:off x="12832701" y="5555841"/>
            <a:ext cx="887574" cy="480528"/>
            <a:chOff x="0" y="0"/>
            <a:chExt cx="4995839" cy="2704719"/>
          </a:xfrm>
        </p:grpSpPr>
        <p:sp>
          <p:nvSpPr>
            <p:cNvPr name="Freeform 252" id="252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253" id="253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254" id="254"/>
          <p:cNvGrpSpPr/>
          <p:nvPr/>
        </p:nvGrpSpPr>
        <p:grpSpPr>
          <a:xfrm rot="0">
            <a:off x="13845640" y="5555841"/>
            <a:ext cx="887517" cy="480528"/>
            <a:chOff x="0" y="0"/>
            <a:chExt cx="4995518" cy="2704719"/>
          </a:xfrm>
        </p:grpSpPr>
        <p:sp>
          <p:nvSpPr>
            <p:cNvPr name="Freeform 255" id="255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256" id="256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57" id="257"/>
          <p:cNvGrpSpPr/>
          <p:nvPr/>
        </p:nvGrpSpPr>
        <p:grpSpPr>
          <a:xfrm rot="0">
            <a:off x="14858579" y="5555841"/>
            <a:ext cx="887460" cy="480528"/>
            <a:chOff x="0" y="0"/>
            <a:chExt cx="4995196" cy="2704719"/>
          </a:xfrm>
        </p:grpSpPr>
        <p:sp>
          <p:nvSpPr>
            <p:cNvPr name="Freeform 258" id="258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259" id="259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260" id="260"/>
          <p:cNvGrpSpPr/>
          <p:nvPr/>
        </p:nvGrpSpPr>
        <p:grpSpPr>
          <a:xfrm rot="0">
            <a:off x="15871517" y="5555841"/>
            <a:ext cx="887403" cy="480528"/>
            <a:chOff x="0" y="0"/>
            <a:chExt cx="4994875" cy="2704719"/>
          </a:xfrm>
        </p:grpSpPr>
        <p:sp>
          <p:nvSpPr>
            <p:cNvPr name="Freeform 261" id="261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262" id="262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263" id="263"/>
          <p:cNvGrpSpPr/>
          <p:nvPr/>
        </p:nvGrpSpPr>
        <p:grpSpPr>
          <a:xfrm rot="0">
            <a:off x="11455310" y="5618932"/>
            <a:ext cx="177173" cy="177173"/>
            <a:chOff x="0" y="0"/>
            <a:chExt cx="812800" cy="812800"/>
          </a:xfrm>
        </p:grpSpPr>
        <p:sp>
          <p:nvSpPr>
            <p:cNvPr name="Freeform 264" id="26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265" id="26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6" id="266"/>
          <p:cNvGrpSpPr/>
          <p:nvPr/>
        </p:nvGrpSpPr>
        <p:grpSpPr>
          <a:xfrm rot="0">
            <a:off x="12468249" y="5618932"/>
            <a:ext cx="177173" cy="177173"/>
            <a:chOff x="0" y="0"/>
            <a:chExt cx="812800" cy="812800"/>
          </a:xfrm>
        </p:grpSpPr>
        <p:sp>
          <p:nvSpPr>
            <p:cNvPr name="Freeform 267" id="26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268" id="26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9" id="269"/>
          <p:cNvGrpSpPr/>
          <p:nvPr/>
        </p:nvGrpSpPr>
        <p:grpSpPr>
          <a:xfrm rot="0">
            <a:off x="13481096" y="5618932"/>
            <a:ext cx="177173" cy="177173"/>
            <a:chOff x="0" y="0"/>
            <a:chExt cx="812800" cy="812800"/>
          </a:xfrm>
        </p:grpSpPr>
        <p:sp>
          <p:nvSpPr>
            <p:cNvPr name="Freeform 270" id="27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271" id="27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2" id="272"/>
          <p:cNvGrpSpPr/>
          <p:nvPr/>
        </p:nvGrpSpPr>
        <p:grpSpPr>
          <a:xfrm rot="0">
            <a:off x="14493978" y="5618932"/>
            <a:ext cx="177173" cy="177173"/>
            <a:chOff x="0" y="0"/>
            <a:chExt cx="812800" cy="812800"/>
          </a:xfrm>
        </p:grpSpPr>
        <p:sp>
          <p:nvSpPr>
            <p:cNvPr name="Freeform 273" id="27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274" id="27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5" id="275"/>
          <p:cNvGrpSpPr/>
          <p:nvPr/>
        </p:nvGrpSpPr>
        <p:grpSpPr>
          <a:xfrm rot="0">
            <a:off x="15506860" y="5618932"/>
            <a:ext cx="177173" cy="177173"/>
            <a:chOff x="0" y="0"/>
            <a:chExt cx="812800" cy="812800"/>
          </a:xfrm>
        </p:grpSpPr>
        <p:sp>
          <p:nvSpPr>
            <p:cNvPr name="Freeform 276" id="27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277" id="27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8" id="278"/>
          <p:cNvGrpSpPr/>
          <p:nvPr/>
        </p:nvGrpSpPr>
        <p:grpSpPr>
          <a:xfrm rot="0">
            <a:off x="16519741" y="5618932"/>
            <a:ext cx="177173" cy="177173"/>
            <a:chOff x="0" y="0"/>
            <a:chExt cx="812800" cy="812800"/>
          </a:xfrm>
        </p:grpSpPr>
        <p:sp>
          <p:nvSpPr>
            <p:cNvPr name="Freeform 279" id="27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280" id="28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1" id="281"/>
          <p:cNvGrpSpPr/>
          <p:nvPr/>
        </p:nvGrpSpPr>
        <p:grpSpPr>
          <a:xfrm rot="0">
            <a:off x="9793885" y="6150992"/>
            <a:ext cx="887746" cy="480528"/>
            <a:chOff x="0" y="0"/>
            <a:chExt cx="4996803" cy="2704719"/>
          </a:xfrm>
        </p:grpSpPr>
        <p:sp>
          <p:nvSpPr>
            <p:cNvPr name="Freeform 282" id="282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283" id="283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284" id="284"/>
          <p:cNvGrpSpPr/>
          <p:nvPr/>
        </p:nvGrpSpPr>
        <p:grpSpPr>
          <a:xfrm rot="0">
            <a:off x="10806824" y="6150992"/>
            <a:ext cx="887688" cy="480528"/>
            <a:chOff x="0" y="0"/>
            <a:chExt cx="4996482" cy="2704719"/>
          </a:xfrm>
        </p:grpSpPr>
        <p:sp>
          <p:nvSpPr>
            <p:cNvPr name="Freeform 285" id="285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286" id="286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287" id="287"/>
          <p:cNvGrpSpPr/>
          <p:nvPr/>
        </p:nvGrpSpPr>
        <p:grpSpPr>
          <a:xfrm rot="0">
            <a:off x="11819762" y="6150992"/>
            <a:ext cx="887631" cy="480528"/>
            <a:chOff x="0" y="0"/>
            <a:chExt cx="4996160" cy="2704719"/>
          </a:xfrm>
        </p:grpSpPr>
        <p:sp>
          <p:nvSpPr>
            <p:cNvPr name="Freeform 288" id="288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289" id="289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290" id="290"/>
          <p:cNvGrpSpPr/>
          <p:nvPr/>
        </p:nvGrpSpPr>
        <p:grpSpPr>
          <a:xfrm rot="0">
            <a:off x="12832701" y="6150992"/>
            <a:ext cx="887574" cy="480528"/>
            <a:chOff x="0" y="0"/>
            <a:chExt cx="4995839" cy="2704719"/>
          </a:xfrm>
        </p:grpSpPr>
        <p:sp>
          <p:nvSpPr>
            <p:cNvPr name="Freeform 291" id="291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292" id="292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293" id="293"/>
          <p:cNvGrpSpPr/>
          <p:nvPr/>
        </p:nvGrpSpPr>
        <p:grpSpPr>
          <a:xfrm rot="0">
            <a:off x="13845640" y="6150992"/>
            <a:ext cx="887517" cy="480528"/>
            <a:chOff x="0" y="0"/>
            <a:chExt cx="4995518" cy="2704719"/>
          </a:xfrm>
        </p:grpSpPr>
        <p:sp>
          <p:nvSpPr>
            <p:cNvPr name="Freeform 294" id="294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295" id="295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96" id="296"/>
          <p:cNvGrpSpPr/>
          <p:nvPr/>
        </p:nvGrpSpPr>
        <p:grpSpPr>
          <a:xfrm rot="0">
            <a:off x="14858579" y="6150992"/>
            <a:ext cx="887460" cy="480528"/>
            <a:chOff x="0" y="0"/>
            <a:chExt cx="4995196" cy="2704719"/>
          </a:xfrm>
        </p:grpSpPr>
        <p:sp>
          <p:nvSpPr>
            <p:cNvPr name="Freeform 297" id="297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298" id="298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299" id="299"/>
          <p:cNvGrpSpPr/>
          <p:nvPr/>
        </p:nvGrpSpPr>
        <p:grpSpPr>
          <a:xfrm rot="0">
            <a:off x="15871517" y="6150992"/>
            <a:ext cx="887403" cy="480528"/>
            <a:chOff x="0" y="0"/>
            <a:chExt cx="4994875" cy="2704719"/>
          </a:xfrm>
        </p:grpSpPr>
        <p:sp>
          <p:nvSpPr>
            <p:cNvPr name="Freeform 300" id="300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301" id="301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302" id="302"/>
          <p:cNvGrpSpPr/>
          <p:nvPr/>
        </p:nvGrpSpPr>
        <p:grpSpPr>
          <a:xfrm rot="0">
            <a:off x="10442371" y="6214083"/>
            <a:ext cx="177173" cy="177173"/>
            <a:chOff x="0" y="0"/>
            <a:chExt cx="812800" cy="812800"/>
          </a:xfrm>
        </p:grpSpPr>
        <p:sp>
          <p:nvSpPr>
            <p:cNvPr name="Freeform 303" id="30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04" id="30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05" id="305"/>
          <p:cNvGrpSpPr/>
          <p:nvPr/>
        </p:nvGrpSpPr>
        <p:grpSpPr>
          <a:xfrm rot="0">
            <a:off x="11455310" y="6214083"/>
            <a:ext cx="177173" cy="177173"/>
            <a:chOff x="0" y="0"/>
            <a:chExt cx="812800" cy="812800"/>
          </a:xfrm>
        </p:grpSpPr>
        <p:sp>
          <p:nvSpPr>
            <p:cNvPr name="Freeform 306" id="30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307" id="30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08" id="308"/>
          <p:cNvGrpSpPr/>
          <p:nvPr/>
        </p:nvGrpSpPr>
        <p:grpSpPr>
          <a:xfrm rot="0">
            <a:off x="12468249" y="6214083"/>
            <a:ext cx="177173" cy="177173"/>
            <a:chOff x="0" y="0"/>
            <a:chExt cx="812800" cy="812800"/>
          </a:xfrm>
        </p:grpSpPr>
        <p:sp>
          <p:nvSpPr>
            <p:cNvPr name="Freeform 309" id="30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310" id="3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1" id="311"/>
          <p:cNvGrpSpPr/>
          <p:nvPr/>
        </p:nvGrpSpPr>
        <p:grpSpPr>
          <a:xfrm rot="0">
            <a:off x="13481096" y="6214083"/>
            <a:ext cx="177173" cy="177173"/>
            <a:chOff x="0" y="0"/>
            <a:chExt cx="812800" cy="812800"/>
          </a:xfrm>
        </p:grpSpPr>
        <p:sp>
          <p:nvSpPr>
            <p:cNvPr name="Freeform 312" id="3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313" id="3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4" id="314"/>
          <p:cNvGrpSpPr/>
          <p:nvPr/>
        </p:nvGrpSpPr>
        <p:grpSpPr>
          <a:xfrm rot="0">
            <a:off x="14493978" y="6193884"/>
            <a:ext cx="177173" cy="177173"/>
            <a:chOff x="0" y="0"/>
            <a:chExt cx="812800" cy="812800"/>
          </a:xfrm>
        </p:grpSpPr>
        <p:sp>
          <p:nvSpPr>
            <p:cNvPr name="Freeform 315" id="3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316" id="3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7" id="317"/>
          <p:cNvGrpSpPr/>
          <p:nvPr/>
        </p:nvGrpSpPr>
        <p:grpSpPr>
          <a:xfrm rot="0">
            <a:off x="15506860" y="6214083"/>
            <a:ext cx="177173" cy="177173"/>
            <a:chOff x="0" y="0"/>
            <a:chExt cx="812800" cy="812800"/>
          </a:xfrm>
        </p:grpSpPr>
        <p:sp>
          <p:nvSpPr>
            <p:cNvPr name="Freeform 318" id="3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19" id="3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0" id="320"/>
          <p:cNvGrpSpPr/>
          <p:nvPr/>
        </p:nvGrpSpPr>
        <p:grpSpPr>
          <a:xfrm rot="0">
            <a:off x="9793885" y="6746142"/>
            <a:ext cx="887746" cy="480528"/>
            <a:chOff x="0" y="0"/>
            <a:chExt cx="4996803" cy="2704719"/>
          </a:xfrm>
        </p:grpSpPr>
        <p:sp>
          <p:nvSpPr>
            <p:cNvPr name="Freeform 321" id="321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322" id="322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323" id="323"/>
          <p:cNvGrpSpPr/>
          <p:nvPr/>
        </p:nvGrpSpPr>
        <p:grpSpPr>
          <a:xfrm rot="0">
            <a:off x="10806824" y="6746142"/>
            <a:ext cx="887688" cy="480528"/>
            <a:chOff x="0" y="0"/>
            <a:chExt cx="4996482" cy="2704719"/>
          </a:xfrm>
        </p:grpSpPr>
        <p:sp>
          <p:nvSpPr>
            <p:cNvPr name="Freeform 324" id="324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325" id="325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326" id="326"/>
          <p:cNvGrpSpPr/>
          <p:nvPr/>
        </p:nvGrpSpPr>
        <p:grpSpPr>
          <a:xfrm rot="0">
            <a:off x="11819762" y="6746142"/>
            <a:ext cx="887631" cy="480528"/>
            <a:chOff x="0" y="0"/>
            <a:chExt cx="4996160" cy="2704719"/>
          </a:xfrm>
        </p:grpSpPr>
        <p:sp>
          <p:nvSpPr>
            <p:cNvPr name="Freeform 327" id="327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328" id="328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329" id="329"/>
          <p:cNvGrpSpPr/>
          <p:nvPr/>
        </p:nvGrpSpPr>
        <p:grpSpPr>
          <a:xfrm rot="0">
            <a:off x="12832701" y="6746142"/>
            <a:ext cx="887574" cy="480528"/>
            <a:chOff x="0" y="0"/>
            <a:chExt cx="4995839" cy="2704719"/>
          </a:xfrm>
        </p:grpSpPr>
        <p:sp>
          <p:nvSpPr>
            <p:cNvPr name="Freeform 330" id="330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331" id="331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332" id="332"/>
          <p:cNvGrpSpPr/>
          <p:nvPr/>
        </p:nvGrpSpPr>
        <p:grpSpPr>
          <a:xfrm rot="0">
            <a:off x="13845640" y="6746142"/>
            <a:ext cx="887517" cy="480528"/>
            <a:chOff x="0" y="0"/>
            <a:chExt cx="4995518" cy="2704719"/>
          </a:xfrm>
        </p:grpSpPr>
        <p:sp>
          <p:nvSpPr>
            <p:cNvPr name="Freeform 333" id="333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334" id="334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335" id="335"/>
          <p:cNvGrpSpPr/>
          <p:nvPr/>
        </p:nvGrpSpPr>
        <p:grpSpPr>
          <a:xfrm rot="0">
            <a:off x="14858579" y="6746142"/>
            <a:ext cx="887460" cy="480528"/>
            <a:chOff x="0" y="0"/>
            <a:chExt cx="4995196" cy="2704719"/>
          </a:xfrm>
        </p:grpSpPr>
        <p:sp>
          <p:nvSpPr>
            <p:cNvPr name="Freeform 336" id="336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337" id="337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338" id="338"/>
          <p:cNvGrpSpPr/>
          <p:nvPr/>
        </p:nvGrpSpPr>
        <p:grpSpPr>
          <a:xfrm rot="0">
            <a:off x="11455310" y="6809233"/>
            <a:ext cx="177173" cy="177173"/>
            <a:chOff x="0" y="0"/>
            <a:chExt cx="812800" cy="812800"/>
          </a:xfrm>
        </p:grpSpPr>
        <p:sp>
          <p:nvSpPr>
            <p:cNvPr name="Freeform 339" id="3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340" id="34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1" id="341"/>
          <p:cNvGrpSpPr/>
          <p:nvPr/>
        </p:nvGrpSpPr>
        <p:grpSpPr>
          <a:xfrm rot="0">
            <a:off x="12468249" y="6809233"/>
            <a:ext cx="177173" cy="177173"/>
            <a:chOff x="0" y="0"/>
            <a:chExt cx="812800" cy="812800"/>
          </a:xfrm>
        </p:grpSpPr>
        <p:sp>
          <p:nvSpPr>
            <p:cNvPr name="Freeform 342" id="3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343" id="3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4" id="344"/>
          <p:cNvGrpSpPr/>
          <p:nvPr/>
        </p:nvGrpSpPr>
        <p:grpSpPr>
          <a:xfrm rot="0">
            <a:off x="13481096" y="6809233"/>
            <a:ext cx="177173" cy="177173"/>
            <a:chOff x="0" y="0"/>
            <a:chExt cx="812800" cy="812800"/>
          </a:xfrm>
        </p:grpSpPr>
        <p:sp>
          <p:nvSpPr>
            <p:cNvPr name="Freeform 345" id="3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346" id="3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7" id="347"/>
          <p:cNvGrpSpPr/>
          <p:nvPr/>
        </p:nvGrpSpPr>
        <p:grpSpPr>
          <a:xfrm rot="0">
            <a:off x="15507734" y="4432827"/>
            <a:ext cx="177173" cy="177173"/>
            <a:chOff x="0" y="0"/>
            <a:chExt cx="812800" cy="812800"/>
          </a:xfrm>
        </p:grpSpPr>
        <p:sp>
          <p:nvSpPr>
            <p:cNvPr name="Freeform 348" id="3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49" id="34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0" id="350"/>
          <p:cNvGrpSpPr/>
          <p:nvPr/>
        </p:nvGrpSpPr>
        <p:grpSpPr>
          <a:xfrm rot="0">
            <a:off x="13845640" y="4436674"/>
            <a:ext cx="887517" cy="480528"/>
            <a:chOff x="0" y="0"/>
            <a:chExt cx="4995518" cy="2704719"/>
          </a:xfrm>
        </p:grpSpPr>
        <p:sp>
          <p:nvSpPr>
            <p:cNvPr name="Freeform 351" id="351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352" id="352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353" id="353"/>
          <p:cNvGrpSpPr/>
          <p:nvPr/>
        </p:nvGrpSpPr>
        <p:grpSpPr>
          <a:xfrm rot="0">
            <a:off x="14858579" y="4418994"/>
            <a:ext cx="887460" cy="480528"/>
            <a:chOff x="0" y="0"/>
            <a:chExt cx="4995196" cy="2704719"/>
          </a:xfrm>
        </p:grpSpPr>
        <p:sp>
          <p:nvSpPr>
            <p:cNvPr name="Freeform 354" id="354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355" id="355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356" id="356"/>
          <p:cNvGrpSpPr/>
          <p:nvPr/>
        </p:nvGrpSpPr>
        <p:grpSpPr>
          <a:xfrm rot="0">
            <a:off x="15831764" y="4432827"/>
            <a:ext cx="887403" cy="480528"/>
            <a:chOff x="0" y="0"/>
            <a:chExt cx="4994875" cy="2704719"/>
          </a:xfrm>
        </p:grpSpPr>
        <p:sp>
          <p:nvSpPr>
            <p:cNvPr name="Freeform 357" id="357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358" id="358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sp>
        <p:nvSpPr>
          <p:cNvPr name="Freeform 359" id="359"/>
          <p:cNvSpPr/>
          <p:nvPr/>
        </p:nvSpPr>
        <p:spPr>
          <a:xfrm flipH="false" flipV="false" rot="0">
            <a:off x="11845833" y="6789886"/>
            <a:ext cx="134864" cy="134864"/>
          </a:xfrm>
          <a:custGeom>
            <a:avLst/>
            <a:gdLst/>
            <a:ahLst/>
            <a:cxnLst/>
            <a:rect r="r" b="b" t="t" l="l"/>
            <a:pathLst>
              <a:path h="134864" w="134864">
                <a:moveTo>
                  <a:pt x="0" y="0"/>
                </a:moveTo>
                <a:lnTo>
                  <a:pt x="134864" y="0"/>
                </a:lnTo>
                <a:lnTo>
                  <a:pt x="134864" y="134865"/>
                </a:lnTo>
                <a:lnTo>
                  <a:pt x="0" y="13486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60" id="360"/>
          <p:cNvSpPr txBox="true"/>
          <p:nvPr/>
        </p:nvSpPr>
        <p:spPr>
          <a:xfrm rot="0">
            <a:off x="16517564" y="447918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Freeform 361" id="361"/>
          <p:cNvSpPr/>
          <p:nvPr/>
        </p:nvSpPr>
        <p:spPr>
          <a:xfrm flipH="false" flipV="false" rot="0">
            <a:off x="4763020" y="5907430"/>
            <a:ext cx="1669443" cy="434055"/>
          </a:xfrm>
          <a:custGeom>
            <a:avLst/>
            <a:gdLst/>
            <a:ahLst/>
            <a:cxnLst/>
            <a:rect r="r" b="b" t="t" l="l"/>
            <a:pathLst>
              <a:path h="434055" w="1669443">
                <a:moveTo>
                  <a:pt x="0" y="0"/>
                </a:moveTo>
                <a:lnTo>
                  <a:pt x="1669443" y="0"/>
                </a:lnTo>
                <a:lnTo>
                  <a:pt x="1669443" y="434055"/>
                </a:lnTo>
                <a:lnTo>
                  <a:pt x="0" y="43405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2" id="362"/>
          <p:cNvSpPr/>
          <p:nvPr/>
        </p:nvSpPr>
        <p:spPr>
          <a:xfrm flipH="false" flipV="false" rot="0">
            <a:off x="4686180" y="2303972"/>
            <a:ext cx="1823124" cy="474012"/>
          </a:xfrm>
          <a:custGeom>
            <a:avLst/>
            <a:gdLst/>
            <a:ahLst/>
            <a:cxnLst/>
            <a:rect r="r" b="b" t="t" l="l"/>
            <a:pathLst>
              <a:path h="474012" w="1823124">
                <a:moveTo>
                  <a:pt x="0" y="0"/>
                </a:moveTo>
                <a:lnTo>
                  <a:pt x="1823123" y="0"/>
                </a:lnTo>
                <a:lnTo>
                  <a:pt x="1823123" y="474012"/>
                </a:lnTo>
                <a:lnTo>
                  <a:pt x="0" y="47401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3" id="363"/>
          <p:cNvSpPr/>
          <p:nvPr/>
        </p:nvSpPr>
        <p:spPr>
          <a:xfrm flipH="false" flipV="false" rot="0">
            <a:off x="10407791" y="4283627"/>
            <a:ext cx="1829126" cy="475573"/>
          </a:xfrm>
          <a:custGeom>
            <a:avLst/>
            <a:gdLst/>
            <a:ahLst/>
            <a:cxnLst/>
            <a:rect r="r" b="b" t="t" l="l"/>
            <a:pathLst>
              <a:path h="475573" w="1829126">
                <a:moveTo>
                  <a:pt x="0" y="0"/>
                </a:moveTo>
                <a:lnTo>
                  <a:pt x="1829126" y="0"/>
                </a:lnTo>
                <a:lnTo>
                  <a:pt x="1829126" y="475573"/>
                </a:lnTo>
                <a:lnTo>
                  <a:pt x="0" y="47557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4" id="364"/>
          <p:cNvGrpSpPr/>
          <p:nvPr/>
        </p:nvGrpSpPr>
        <p:grpSpPr>
          <a:xfrm rot="0">
            <a:off x="3127918" y="6617769"/>
            <a:ext cx="903958" cy="489335"/>
            <a:chOff x="0" y="0"/>
            <a:chExt cx="4996482" cy="2704719"/>
          </a:xfrm>
        </p:grpSpPr>
        <p:sp>
          <p:nvSpPr>
            <p:cNvPr name="Freeform 365" id="365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366" id="366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367" id="367"/>
          <p:cNvGrpSpPr/>
          <p:nvPr/>
        </p:nvGrpSpPr>
        <p:grpSpPr>
          <a:xfrm rot="0">
            <a:off x="4119988" y="6617769"/>
            <a:ext cx="903900" cy="489335"/>
            <a:chOff x="0" y="0"/>
            <a:chExt cx="4996160" cy="2704719"/>
          </a:xfrm>
        </p:grpSpPr>
        <p:sp>
          <p:nvSpPr>
            <p:cNvPr name="Freeform 368" id="368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369" id="369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370" id="370"/>
          <p:cNvGrpSpPr/>
          <p:nvPr/>
        </p:nvGrpSpPr>
        <p:grpSpPr>
          <a:xfrm rot="0">
            <a:off x="5145821" y="6586365"/>
            <a:ext cx="903842" cy="489335"/>
            <a:chOff x="0" y="0"/>
            <a:chExt cx="4995839" cy="2704719"/>
          </a:xfrm>
        </p:grpSpPr>
        <p:sp>
          <p:nvSpPr>
            <p:cNvPr name="Freeform 371" id="371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372" id="372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373" id="373"/>
          <p:cNvGrpSpPr/>
          <p:nvPr/>
        </p:nvGrpSpPr>
        <p:grpSpPr>
          <a:xfrm rot="0">
            <a:off x="6177325" y="6586365"/>
            <a:ext cx="903784" cy="489335"/>
            <a:chOff x="0" y="0"/>
            <a:chExt cx="4995518" cy="2704719"/>
          </a:xfrm>
        </p:grpSpPr>
        <p:sp>
          <p:nvSpPr>
            <p:cNvPr name="Freeform 374" id="374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375" id="375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376" id="376"/>
          <p:cNvGrpSpPr/>
          <p:nvPr/>
        </p:nvGrpSpPr>
        <p:grpSpPr>
          <a:xfrm rot="0">
            <a:off x="7212782" y="6586365"/>
            <a:ext cx="903726" cy="489335"/>
            <a:chOff x="0" y="0"/>
            <a:chExt cx="4995196" cy="2704719"/>
          </a:xfrm>
        </p:grpSpPr>
        <p:sp>
          <p:nvSpPr>
            <p:cNvPr name="Freeform 377" id="377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378" id="378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379" id="379"/>
          <p:cNvGrpSpPr/>
          <p:nvPr/>
        </p:nvGrpSpPr>
        <p:grpSpPr>
          <a:xfrm rot="0">
            <a:off x="8240333" y="6586365"/>
            <a:ext cx="903667" cy="489335"/>
            <a:chOff x="0" y="0"/>
            <a:chExt cx="4994875" cy="2704719"/>
          </a:xfrm>
        </p:grpSpPr>
        <p:sp>
          <p:nvSpPr>
            <p:cNvPr name="Freeform 380" id="380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381" id="381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382" id="382"/>
          <p:cNvGrpSpPr/>
          <p:nvPr/>
        </p:nvGrpSpPr>
        <p:grpSpPr>
          <a:xfrm rot="0">
            <a:off x="3743184" y="6650613"/>
            <a:ext cx="180420" cy="180420"/>
            <a:chOff x="0" y="0"/>
            <a:chExt cx="812800" cy="812800"/>
          </a:xfrm>
        </p:grpSpPr>
        <p:sp>
          <p:nvSpPr>
            <p:cNvPr name="Freeform 383" id="38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384" id="38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85" id="385"/>
          <p:cNvGrpSpPr/>
          <p:nvPr/>
        </p:nvGrpSpPr>
        <p:grpSpPr>
          <a:xfrm rot="0">
            <a:off x="4774688" y="6650613"/>
            <a:ext cx="180420" cy="180420"/>
            <a:chOff x="0" y="0"/>
            <a:chExt cx="812800" cy="812800"/>
          </a:xfrm>
        </p:grpSpPr>
        <p:sp>
          <p:nvSpPr>
            <p:cNvPr name="Freeform 386" id="38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387" id="38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88" id="388"/>
          <p:cNvGrpSpPr/>
          <p:nvPr/>
        </p:nvGrpSpPr>
        <p:grpSpPr>
          <a:xfrm rot="0">
            <a:off x="5806100" y="6650613"/>
            <a:ext cx="180420" cy="180420"/>
            <a:chOff x="0" y="0"/>
            <a:chExt cx="812800" cy="812800"/>
          </a:xfrm>
        </p:grpSpPr>
        <p:sp>
          <p:nvSpPr>
            <p:cNvPr name="Freeform 389" id="38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390" id="39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91" id="391"/>
          <p:cNvGrpSpPr/>
          <p:nvPr/>
        </p:nvGrpSpPr>
        <p:grpSpPr>
          <a:xfrm rot="0">
            <a:off x="6837546" y="6650613"/>
            <a:ext cx="180420" cy="180420"/>
            <a:chOff x="0" y="0"/>
            <a:chExt cx="812800" cy="812800"/>
          </a:xfrm>
        </p:grpSpPr>
        <p:sp>
          <p:nvSpPr>
            <p:cNvPr name="Freeform 392" id="39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393" id="39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94" id="394"/>
          <p:cNvGrpSpPr/>
          <p:nvPr/>
        </p:nvGrpSpPr>
        <p:grpSpPr>
          <a:xfrm rot="0">
            <a:off x="7868992" y="6650613"/>
            <a:ext cx="180420" cy="180420"/>
            <a:chOff x="0" y="0"/>
            <a:chExt cx="812800" cy="812800"/>
          </a:xfrm>
        </p:grpSpPr>
        <p:sp>
          <p:nvSpPr>
            <p:cNvPr name="Freeform 395" id="39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96" id="39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97" id="397"/>
          <p:cNvGrpSpPr/>
          <p:nvPr/>
        </p:nvGrpSpPr>
        <p:grpSpPr>
          <a:xfrm rot="0">
            <a:off x="8900437" y="6650613"/>
            <a:ext cx="180420" cy="180420"/>
            <a:chOff x="0" y="0"/>
            <a:chExt cx="812800" cy="812800"/>
          </a:xfrm>
        </p:grpSpPr>
        <p:sp>
          <p:nvSpPr>
            <p:cNvPr name="Freeform 398" id="39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399" id="39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00" id="400"/>
          <p:cNvGrpSpPr/>
          <p:nvPr/>
        </p:nvGrpSpPr>
        <p:grpSpPr>
          <a:xfrm rot="0">
            <a:off x="2051308" y="7192424"/>
            <a:ext cx="904016" cy="489335"/>
            <a:chOff x="0" y="0"/>
            <a:chExt cx="4996803" cy="2704719"/>
          </a:xfrm>
        </p:grpSpPr>
        <p:sp>
          <p:nvSpPr>
            <p:cNvPr name="Freeform 401" id="401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402" id="402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403" id="403"/>
          <p:cNvGrpSpPr/>
          <p:nvPr/>
        </p:nvGrpSpPr>
        <p:grpSpPr>
          <a:xfrm rot="0">
            <a:off x="3082813" y="7192424"/>
            <a:ext cx="903958" cy="489335"/>
            <a:chOff x="0" y="0"/>
            <a:chExt cx="4996482" cy="2704719"/>
          </a:xfrm>
        </p:grpSpPr>
        <p:sp>
          <p:nvSpPr>
            <p:cNvPr name="Freeform 404" id="404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405" id="405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406" id="406"/>
          <p:cNvGrpSpPr/>
          <p:nvPr/>
        </p:nvGrpSpPr>
        <p:grpSpPr>
          <a:xfrm rot="0">
            <a:off x="4114317" y="7192424"/>
            <a:ext cx="903900" cy="489335"/>
            <a:chOff x="0" y="0"/>
            <a:chExt cx="4996160" cy="2704719"/>
          </a:xfrm>
        </p:grpSpPr>
        <p:sp>
          <p:nvSpPr>
            <p:cNvPr name="Freeform 407" id="407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408" id="408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409" id="409"/>
          <p:cNvGrpSpPr/>
          <p:nvPr/>
        </p:nvGrpSpPr>
        <p:grpSpPr>
          <a:xfrm rot="0">
            <a:off x="5145821" y="7192424"/>
            <a:ext cx="903842" cy="489335"/>
            <a:chOff x="0" y="0"/>
            <a:chExt cx="4995839" cy="2704719"/>
          </a:xfrm>
        </p:grpSpPr>
        <p:sp>
          <p:nvSpPr>
            <p:cNvPr name="Freeform 410" id="410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411" id="411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412" id="412"/>
          <p:cNvGrpSpPr/>
          <p:nvPr/>
        </p:nvGrpSpPr>
        <p:grpSpPr>
          <a:xfrm rot="0">
            <a:off x="6177325" y="7192424"/>
            <a:ext cx="903784" cy="489335"/>
            <a:chOff x="0" y="0"/>
            <a:chExt cx="4995518" cy="2704719"/>
          </a:xfrm>
        </p:grpSpPr>
        <p:sp>
          <p:nvSpPr>
            <p:cNvPr name="Freeform 413" id="413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414" id="414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415" id="415"/>
          <p:cNvGrpSpPr/>
          <p:nvPr/>
        </p:nvGrpSpPr>
        <p:grpSpPr>
          <a:xfrm rot="0">
            <a:off x="7208829" y="7192424"/>
            <a:ext cx="903726" cy="489335"/>
            <a:chOff x="0" y="0"/>
            <a:chExt cx="4995196" cy="2704719"/>
          </a:xfrm>
        </p:grpSpPr>
        <p:sp>
          <p:nvSpPr>
            <p:cNvPr name="Freeform 416" id="416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417" id="417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418" id="418"/>
          <p:cNvGrpSpPr/>
          <p:nvPr/>
        </p:nvGrpSpPr>
        <p:grpSpPr>
          <a:xfrm rot="0">
            <a:off x="8240333" y="7192424"/>
            <a:ext cx="903667" cy="489335"/>
            <a:chOff x="0" y="0"/>
            <a:chExt cx="4994875" cy="2704719"/>
          </a:xfrm>
        </p:grpSpPr>
        <p:sp>
          <p:nvSpPr>
            <p:cNvPr name="Freeform 419" id="419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420" id="420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421" id="421"/>
          <p:cNvGrpSpPr/>
          <p:nvPr/>
        </p:nvGrpSpPr>
        <p:grpSpPr>
          <a:xfrm rot="0">
            <a:off x="2711680" y="7256671"/>
            <a:ext cx="180420" cy="180420"/>
            <a:chOff x="0" y="0"/>
            <a:chExt cx="812800" cy="812800"/>
          </a:xfrm>
        </p:grpSpPr>
        <p:sp>
          <p:nvSpPr>
            <p:cNvPr name="Freeform 422" id="4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23" id="4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4" id="424"/>
          <p:cNvGrpSpPr/>
          <p:nvPr/>
        </p:nvGrpSpPr>
        <p:grpSpPr>
          <a:xfrm rot="0">
            <a:off x="3743184" y="7256671"/>
            <a:ext cx="180420" cy="180420"/>
            <a:chOff x="0" y="0"/>
            <a:chExt cx="812800" cy="812800"/>
          </a:xfrm>
        </p:grpSpPr>
        <p:sp>
          <p:nvSpPr>
            <p:cNvPr name="Freeform 425" id="4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426" id="4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7" id="427"/>
          <p:cNvGrpSpPr/>
          <p:nvPr/>
        </p:nvGrpSpPr>
        <p:grpSpPr>
          <a:xfrm rot="0">
            <a:off x="4774688" y="7256671"/>
            <a:ext cx="180420" cy="180420"/>
            <a:chOff x="0" y="0"/>
            <a:chExt cx="812800" cy="812800"/>
          </a:xfrm>
        </p:grpSpPr>
        <p:sp>
          <p:nvSpPr>
            <p:cNvPr name="Freeform 428" id="4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429" id="4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30" id="430"/>
          <p:cNvGrpSpPr/>
          <p:nvPr/>
        </p:nvGrpSpPr>
        <p:grpSpPr>
          <a:xfrm rot="0">
            <a:off x="5806100" y="7256671"/>
            <a:ext cx="180420" cy="180420"/>
            <a:chOff x="0" y="0"/>
            <a:chExt cx="812800" cy="812800"/>
          </a:xfrm>
        </p:grpSpPr>
        <p:sp>
          <p:nvSpPr>
            <p:cNvPr name="Freeform 431" id="4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432" id="4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33" id="433"/>
          <p:cNvGrpSpPr/>
          <p:nvPr/>
        </p:nvGrpSpPr>
        <p:grpSpPr>
          <a:xfrm rot="0">
            <a:off x="8900437" y="7256671"/>
            <a:ext cx="180420" cy="180420"/>
            <a:chOff x="0" y="0"/>
            <a:chExt cx="812800" cy="812800"/>
          </a:xfrm>
        </p:grpSpPr>
        <p:sp>
          <p:nvSpPr>
            <p:cNvPr name="Freeform 434" id="4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435" id="43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36" id="436"/>
          <p:cNvGrpSpPr/>
          <p:nvPr/>
        </p:nvGrpSpPr>
        <p:grpSpPr>
          <a:xfrm rot="0">
            <a:off x="2051308" y="7798482"/>
            <a:ext cx="904016" cy="489335"/>
            <a:chOff x="0" y="0"/>
            <a:chExt cx="4996803" cy="2704719"/>
          </a:xfrm>
        </p:grpSpPr>
        <p:sp>
          <p:nvSpPr>
            <p:cNvPr name="Freeform 437" id="437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438" id="438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439" id="439"/>
          <p:cNvGrpSpPr/>
          <p:nvPr/>
        </p:nvGrpSpPr>
        <p:grpSpPr>
          <a:xfrm rot="0">
            <a:off x="3082813" y="7798482"/>
            <a:ext cx="903958" cy="489335"/>
            <a:chOff x="0" y="0"/>
            <a:chExt cx="4996482" cy="2704719"/>
          </a:xfrm>
        </p:grpSpPr>
        <p:sp>
          <p:nvSpPr>
            <p:cNvPr name="Freeform 440" id="440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441" id="441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442" id="442"/>
          <p:cNvGrpSpPr/>
          <p:nvPr/>
        </p:nvGrpSpPr>
        <p:grpSpPr>
          <a:xfrm rot="0">
            <a:off x="4114317" y="7798482"/>
            <a:ext cx="903900" cy="489335"/>
            <a:chOff x="0" y="0"/>
            <a:chExt cx="4996160" cy="2704719"/>
          </a:xfrm>
        </p:grpSpPr>
        <p:sp>
          <p:nvSpPr>
            <p:cNvPr name="Freeform 443" id="443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444" id="444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445" id="445"/>
          <p:cNvGrpSpPr/>
          <p:nvPr/>
        </p:nvGrpSpPr>
        <p:grpSpPr>
          <a:xfrm rot="0">
            <a:off x="5145821" y="7798482"/>
            <a:ext cx="903842" cy="489335"/>
            <a:chOff x="0" y="0"/>
            <a:chExt cx="4995839" cy="2704719"/>
          </a:xfrm>
        </p:grpSpPr>
        <p:sp>
          <p:nvSpPr>
            <p:cNvPr name="Freeform 446" id="446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447" id="447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448" id="448"/>
          <p:cNvGrpSpPr/>
          <p:nvPr/>
        </p:nvGrpSpPr>
        <p:grpSpPr>
          <a:xfrm rot="0">
            <a:off x="6177325" y="7798482"/>
            <a:ext cx="903784" cy="489335"/>
            <a:chOff x="0" y="0"/>
            <a:chExt cx="4995518" cy="2704719"/>
          </a:xfrm>
        </p:grpSpPr>
        <p:sp>
          <p:nvSpPr>
            <p:cNvPr name="Freeform 449" id="449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450" id="450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451" id="451"/>
          <p:cNvGrpSpPr/>
          <p:nvPr/>
        </p:nvGrpSpPr>
        <p:grpSpPr>
          <a:xfrm rot="0">
            <a:off x="7208829" y="7798482"/>
            <a:ext cx="903726" cy="489335"/>
            <a:chOff x="0" y="0"/>
            <a:chExt cx="4995196" cy="2704719"/>
          </a:xfrm>
        </p:grpSpPr>
        <p:sp>
          <p:nvSpPr>
            <p:cNvPr name="Freeform 452" id="452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453" id="453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454" id="454"/>
          <p:cNvGrpSpPr/>
          <p:nvPr/>
        </p:nvGrpSpPr>
        <p:grpSpPr>
          <a:xfrm rot="0">
            <a:off x="8240333" y="7798482"/>
            <a:ext cx="903667" cy="489335"/>
            <a:chOff x="0" y="0"/>
            <a:chExt cx="4994875" cy="2704719"/>
          </a:xfrm>
        </p:grpSpPr>
        <p:sp>
          <p:nvSpPr>
            <p:cNvPr name="Freeform 455" id="455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456" id="456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457" id="457"/>
          <p:cNvGrpSpPr/>
          <p:nvPr/>
        </p:nvGrpSpPr>
        <p:grpSpPr>
          <a:xfrm rot="0">
            <a:off x="2711680" y="7862729"/>
            <a:ext cx="180420" cy="180420"/>
            <a:chOff x="0" y="0"/>
            <a:chExt cx="812800" cy="812800"/>
          </a:xfrm>
        </p:grpSpPr>
        <p:sp>
          <p:nvSpPr>
            <p:cNvPr name="Freeform 458" id="4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59" id="45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0" id="460"/>
          <p:cNvGrpSpPr/>
          <p:nvPr/>
        </p:nvGrpSpPr>
        <p:grpSpPr>
          <a:xfrm rot="0">
            <a:off x="3743184" y="7862729"/>
            <a:ext cx="180420" cy="180420"/>
            <a:chOff x="0" y="0"/>
            <a:chExt cx="812800" cy="812800"/>
          </a:xfrm>
        </p:grpSpPr>
        <p:sp>
          <p:nvSpPr>
            <p:cNvPr name="Freeform 461" id="46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462" id="46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3" id="463"/>
          <p:cNvGrpSpPr/>
          <p:nvPr/>
        </p:nvGrpSpPr>
        <p:grpSpPr>
          <a:xfrm rot="0">
            <a:off x="4774688" y="7862729"/>
            <a:ext cx="180420" cy="180420"/>
            <a:chOff x="0" y="0"/>
            <a:chExt cx="812800" cy="812800"/>
          </a:xfrm>
        </p:grpSpPr>
        <p:sp>
          <p:nvSpPr>
            <p:cNvPr name="Freeform 464" id="46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465" id="46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6" id="466"/>
          <p:cNvGrpSpPr/>
          <p:nvPr/>
        </p:nvGrpSpPr>
        <p:grpSpPr>
          <a:xfrm rot="0">
            <a:off x="5806100" y="7862729"/>
            <a:ext cx="180420" cy="180420"/>
            <a:chOff x="0" y="0"/>
            <a:chExt cx="812800" cy="812800"/>
          </a:xfrm>
        </p:grpSpPr>
        <p:sp>
          <p:nvSpPr>
            <p:cNvPr name="Freeform 467" id="46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468" id="46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9" id="469"/>
          <p:cNvGrpSpPr/>
          <p:nvPr/>
        </p:nvGrpSpPr>
        <p:grpSpPr>
          <a:xfrm rot="0">
            <a:off x="6837546" y="7862729"/>
            <a:ext cx="180420" cy="180420"/>
            <a:chOff x="0" y="0"/>
            <a:chExt cx="812800" cy="812800"/>
          </a:xfrm>
        </p:grpSpPr>
        <p:sp>
          <p:nvSpPr>
            <p:cNvPr name="Freeform 470" id="47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471" id="47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72" id="472"/>
          <p:cNvGrpSpPr/>
          <p:nvPr/>
        </p:nvGrpSpPr>
        <p:grpSpPr>
          <a:xfrm rot="0">
            <a:off x="7868992" y="7862729"/>
            <a:ext cx="180420" cy="180420"/>
            <a:chOff x="0" y="0"/>
            <a:chExt cx="812800" cy="812800"/>
          </a:xfrm>
        </p:grpSpPr>
        <p:sp>
          <p:nvSpPr>
            <p:cNvPr name="Freeform 473" id="47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74" id="47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75" id="475"/>
          <p:cNvGrpSpPr/>
          <p:nvPr/>
        </p:nvGrpSpPr>
        <p:grpSpPr>
          <a:xfrm rot="0">
            <a:off x="8900437" y="7862729"/>
            <a:ext cx="180420" cy="180420"/>
            <a:chOff x="0" y="0"/>
            <a:chExt cx="812800" cy="812800"/>
          </a:xfrm>
        </p:grpSpPr>
        <p:sp>
          <p:nvSpPr>
            <p:cNvPr name="Freeform 476" id="47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477" id="47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78" id="478"/>
          <p:cNvGrpSpPr/>
          <p:nvPr/>
        </p:nvGrpSpPr>
        <p:grpSpPr>
          <a:xfrm rot="0">
            <a:off x="5181235" y="9008187"/>
            <a:ext cx="903842" cy="489335"/>
            <a:chOff x="0" y="0"/>
            <a:chExt cx="4995839" cy="2704719"/>
          </a:xfrm>
        </p:grpSpPr>
        <p:sp>
          <p:nvSpPr>
            <p:cNvPr name="Freeform 479" id="479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480" id="480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481" id="481"/>
          <p:cNvGrpSpPr/>
          <p:nvPr/>
        </p:nvGrpSpPr>
        <p:grpSpPr>
          <a:xfrm rot="0">
            <a:off x="2051308" y="8404540"/>
            <a:ext cx="904016" cy="489335"/>
            <a:chOff x="0" y="0"/>
            <a:chExt cx="4996803" cy="2704719"/>
          </a:xfrm>
        </p:grpSpPr>
        <p:sp>
          <p:nvSpPr>
            <p:cNvPr name="Freeform 482" id="482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483" id="483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484" id="484"/>
          <p:cNvGrpSpPr/>
          <p:nvPr/>
        </p:nvGrpSpPr>
        <p:grpSpPr>
          <a:xfrm rot="0">
            <a:off x="3082813" y="8404540"/>
            <a:ext cx="903958" cy="489335"/>
            <a:chOff x="0" y="0"/>
            <a:chExt cx="4996482" cy="2704719"/>
          </a:xfrm>
        </p:grpSpPr>
        <p:sp>
          <p:nvSpPr>
            <p:cNvPr name="Freeform 485" id="485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486" id="486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487" id="487"/>
          <p:cNvGrpSpPr/>
          <p:nvPr/>
        </p:nvGrpSpPr>
        <p:grpSpPr>
          <a:xfrm rot="0">
            <a:off x="4114317" y="8404540"/>
            <a:ext cx="903900" cy="489335"/>
            <a:chOff x="0" y="0"/>
            <a:chExt cx="4996160" cy="2704719"/>
          </a:xfrm>
        </p:grpSpPr>
        <p:sp>
          <p:nvSpPr>
            <p:cNvPr name="Freeform 488" id="488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489" id="489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490" id="490"/>
          <p:cNvGrpSpPr/>
          <p:nvPr/>
        </p:nvGrpSpPr>
        <p:grpSpPr>
          <a:xfrm rot="0">
            <a:off x="5145821" y="8404540"/>
            <a:ext cx="903842" cy="489335"/>
            <a:chOff x="0" y="0"/>
            <a:chExt cx="4995839" cy="2704719"/>
          </a:xfrm>
        </p:grpSpPr>
        <p:sp>
          <p:nvSpPr>
            <p:cNvPr name="Freeform 491" id="491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492" id="492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493" id="493"/>
          <p:cNvGrpSpPr/>
          <p:nvPr/>
        </p:nvGrpSpPr>
        <p:grpSpPr>
          <a:xfrm rot="0">
            <a:off x="6177325" y="8404540"/>
            <a:ext cx="903784" cy="489335"/>
            <a:chOff x="0" y="0"/>
            <a:chExt cx="4995518" cy="2704719"/>
          </a:xfrm>
        </p:grpSpPr>
        <p:sp>
          <p:nvSpPr>
            <p:cNvPr name="Freeform 494" id="494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495" id="495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496" id="496"/>
          <p:cNvGrpSpPr/>
          <p:nvPr/>
        </p:nvGrpSpPr>
        <p:grpSpPr>
          <a:xfrm rot="0">
            <a:off x="7208829" y="8404540"/>
            <a:ext cx="903726" cy="489335"/>
            <a:chOff x="0" y="0"/>
            <a:chExt cx="4995196" cy="2704719"/>
          </a:xfrm>
        </p:grpSpPr>
        <p:sp>
          <p:nvSpPr>
            <p:cNvPr name="Freeform 497" id="497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498" id="498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499" id="499"/>
          <p:cNvGrpSpPr/>
          <p:nvPr/>
        </p:nvGrpSpPr>
        <p:grpSpPr>
          <a:xfrm rot="0">
            <a:off x="8240333" y="8404540"/>
            <a:ext cx="903667" cy="489335"/>
            <a:chOff x="0" y="0"/>
            <a:chExt cx="4994875" cy="2704719"/>
          </a:xfrm>
        </p:grpSpPr>
        <p:sp>
          <p:nvSpPr>
            <p:cNvPr name="Freeform 500" id="500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501" id="501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502" id="502"/>
          <p:cNvGrpSpPr/>
          <p:nvPr/>
        </p:nvGrpSpPr>
        <p:grpSpPr>
          <a:xfrm rot="0">
            <a:off x="2711680" y="8468788"/>
            <a:ext cx="180420" cy="180420"/>
            <a:chOff x="0" y="0"/>
            <a:chExt cx="812800" cy="812800"/>
          </a:xfrm>
        </p:grpSpPr>
        <p:sp>
          <p:nvSpPr>
            <p:cNvPr name="Freeform 503" id="50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04" id="50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05" id="505"/>
          <p:cNvGrpSpPr/>
          <p:nvPr/>
        </p:nvGrpSpPr>
        <p:grpSpPr>
          <a:xfrm rot="0">
            <a:off x="3743184" y="8468788"/>
            <a:ext cx="180420" cy="180420"/>
            <a:chOff x="0" y="0"/>
            <a:chExt cx="812800" cy="812800"/>
          </a:xfrm>
        </p:grpSpPr>
        <p:sp>
          <p:nvSpPr>
            <p:cNvPr name="Freeform 506" id="50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507" id="50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08" id="508"/>
          <p:cNvGrpSpPr/>
          <p:nvPr/>
        </p:nvGrpSpPr>
        <p:grpSpPr>
          <a:xfrm rot="0">
            <a:off x="4774688" y="8468788"/>
            <a:ext cx="180420" cy="180420"/>
            <a:chOff x="0" y="0"/>
            <a:chExt cx="812800" cy="812800"/>
          </a:xfrm>
        </p:grpSpPr>
        <p:sp>
          <p:nvSpPr>
            <p:cNvPr name="Freeform 509" id="50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510" id="5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11" id="511"/>
          <p:cNvGrpSpPr/>
          <p:nvPr/>
        </p:nvGrpSpPr>
        <p:grpSpPr>
          <a:xfrm rot="0">
            <a:off x="5806100" y="8468788"/>
            <a:ext cx="180420" cy="180420"/>
            <a:chOff x="0" y="0"/>
            <a:chExt cx="812800" cy="812800"/>
          </a:xfrm>
        </p:grpSpPr>
        <p:sp>
          <p:nvSpPr>
            <p:cNvPr name="Freeform 512" id="5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513" id="5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14" id="514"/>
          <p:cNvGrpSpPr/>
          <p:nvPr/>
        </p:nvGrpSpPr>
        <p:grpSpPr>
          <a:xfrm rot="0">
            <a:off x="6837546" y="8468788"/>
            <a:ext cx="180420" cy="180420"/>
            <a:chOff x="0" y="0"/>
            <a:chExt cx="812800" cy="812800"/>
          </a:xfrm>
        </p:grpSpPr>
        <p:sp>
          <p:nvSpPr>
            <p:cNvPr name="Freeform 515" id="5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516" id="5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17" id="517"/>
          <p:cNvGrpSpPr/>
          <p:nvPr/>
        </p:nvGrpSpPr>
        <p:grpSpPr>
          <a:xfrm rot="0">
            <a:off x="7868992" y="8468788"/>
            <a:ext cx="180420" cy="180420"/>
            <a:chOff x="0" y="0"/>
            <a:chExt cx="812800" cy="812800"/>
          </a:xfrm>
        </p:grpSpPr>
        <p:sp>
          <p:nvSpPr>
            <p:cNvPr name="Freeform 518" id="5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19" id="5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20" id="520"/>
          <p:cNvGrpSpPr/>
          <p:nvPr/>
        </p:nvGrpSpPr>
        <p:grpSpPr>
          <a:xfrm rot="0">
            <a:off x="8900437" y="8468788"/>
            <a:ext cx="180420" cy="180420"/>
            <a:chOff x="0" y="0"/>
            <a:chExt cx="812800" cy="812800"/>
          </a:xfrm>
        </p:grpSpPr>
        <p:sp>
          <p:nvSpPr>
            <p:cNvPr name="Freeform 521" id="5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522" id="5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23" id="523"/>
          <p:cNvGrpSpPr/>
          <p:nvPr/>
        </p:nvGrpSpPr>
        <p:grpSpPr>
          <a:xfrm rot="0">
            <a:off x="4147782" y="8998859"/>
            <a:ext cx="903900" cy="489335"/>
            <a:chOff x="0" y="0"/>
            <a:chExt cx="4996160" cy="2704719"/>
          </a:xfrm>
        </p:grpSpPr>
        <p:sp>
          <p:nvSpPr>
            <p:cNvPr name="Freeform 524" id="524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525" id="525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526" id="526"/>
          <p:cNvGrpSpPr/>
          <p:nvPr/>
        </p:nvGrpSpPr>
        <p:grpSpPr>
          <a:xfrm rot="0">
            <a:off x="3082710" y="9008187"/>
            <a:ext cx="903958" cy="489335"/>
            <a:chOff x="0" y="0"/>
            <a:chExt cx="4996482" cy="2704719"/>
          </a:xfrm>
        </p:grpSpPr>
        <p:sp>
          <p:nvSpPr>
            <p:cNvPr name="Freeform 527" id="527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528" id="528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529" id="529"/>
          <p:cNvGrpSpPr/>
          <p:nvPr/>
        </p:nvGrpSpPr>
        <p:grpSpPr>
          <a:xfrm rot="0">
            <a:off x="2051308" y="9010599"/>
            <a:ext cx="904016" cy="489335"/>
            <a:chOff x="0" y="0"/>
            <a:chExt cx="4996803" cy="2704719"/>
          </a:xfrm>
        </p:grpSpPr>
        <p:sp>
          <p:nvSpPr>
            <p:cNvPr name="Freeform 530" id="530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531" id="531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532" id="532"/>
          <p:cNvGrpSpPr/>
          <p:nvPr/>
        </p:nvGrpSpPr>
        <p:grpSpPr>
          <a:xfrm rot="0">
            <a:off x="4799166" y="9035585"/>
            <a:ext cx="180420" cy="180420"/>
            <a:chOff x="0" y="0"/>
            <a:chExt cx="812800" cy="812800"/>
          </a:xfrm>
        </p:grpSpPr>
        <p:sp>
          <p:nvSpPr>
            <p:cNvPr name="Freeform 533" id="5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534" id="53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35" id="535"/>
          <p:cNvGrpSpPr/>
          <p:nvPr/>
        </p:nvGrpSpPr>
        <p:grpSpPr>
          <a:xfrm rot="0">
            <a:off x="2711680" y="9074846"/>
            <a:ext cx="180420" cy="180420"/>
            <a:chOff x="0" y="0"/>
            <a:chExt cx="812800" cy="812800"/>
          </a:xfrm>
        </p:grpSpPr>
        <p:sp>
          <p:nvSpPr>
            <p:cNvPr name="Freeform 536" id="5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37" id="53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38" id="538"/>
          <p:cNvGrpSpPr/>
          <p:nvPr/>
        </p:nvGrpSpPr>
        <p:grpSpPr>
          <a:xfrm rot="0">
            <a:off x="5836621" y="9038670"/>
            <a:ext cx="180420" cy="180420"/>
            <a:chOff x="0" y="0"/>
            <a:chExt cx="812800" cy="812800"/>
          </a:xfrm>
        </p:grpSpPr>
        <p:sp>
          <p:nvSpPr>
            <p:cNvPr name="Freeform 539" id="5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540" id="54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41" id="541"/>
          <p:cNvGrpSpPr/>
          <p:nvPr/>
        </p:nvGrpSpPr>
        <p:grpSpPr>
          <a:xfrm rot="0">
            <a:off x="3743184" y="9069153"/>
            <a:ext cx="180420" cy="180420"/>
            <a:chOff x="0" y="0"/>
            <a:chExt cx="812800" cy="812800"/>
          </a:xfrm>
        </p:grpSpPr>
        <p:sp>
          <p:nvSpPr>
            <p:cNvPr name="Freeform 542" id="5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543" id="5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44" id="544"/>
          <p:cNvGrpSpPr/>
          <p:nvPr/>
        </p:nvGrpSpPr>
        <p:grpSpPr>
          <a:xfrm rot="0">
            <a:off x="5821069" y="4929347"/>
            <a:ext cx="180420" cy="180420"/>
            <a:chOff x="0" y="0"/>
            <a:chExt cx="812800" cy="812800"/>
          </a:xfrm>
        </p:grpSpPr>
        <p:sp>
          <p:nvSpPr>
            <p:cNvPr name="Freeform 545" id="5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546" id="5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47" id="547"/>
          <p:cNvSpPr/>
          <p:nvPr/>
        </p:nvSpPr>
        <p:spPr>
          <a:xfrm flipH="false" flipV="false" rot="0">
            <a:off x="2094973" y="7219347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5" y="0"/>
                </a:lnTo>
                <a:lnTo>
                  <a:pt x="137335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8" id="548"/>
          <p:cNvSpPr/>
          <p:nvPr/>
        </p:nvSpPr>
        <p:spPr>
          <a:xfrm flipH="false" flipV="false" rot="-1279908">
            <a:off x="14781715" y="1655310"/>
            <a:ext cx="512392" cy="158201"/>
          </a:xfrm>
          <a:custGeom>
            <a:avLst/>
            <a:gdLst/>
            <a:ahLst/>
            <a:cxnLst/>
            <a:rect r="r" b="b" t="t" l="l"/>
            <a:pathLst>
              <a:path h="158201" w="512392">
                <a:moveTo>
                  <a:pt x="0" y="0"/>
                </a:moveTo>
                <a:lnTo>
                  <a:pt x="512392" y="0"/>
                </a:lnTo>
                <a:lnTo>
                  <a:pt x="512392" y="158201"/>
                </a:lnTo>
                <a:lnTo>
                  <a:pt x="0" y="1582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9" id="549"/>
          <p:cNvSpPr/>
          <p:nvPr/>
        </p:nvSpPr>
        <p:spPr>
          <a:xfrm flipH="false" flipV="false" rot="-1224169">
            <a:off x="17445683" y="3987241"/>
            <a:ext cx="533367" cy="164677"/>
          </a:xfrm>
          <a:custGeom>
            <a:avLst/>
            <a:gdLst/>
            <a:ahLst/>
            <a:cxnLst/>
            <a:rect r="r" b="b" t="t" l="l"/>
            <a:pathLst>
              <a:path h="164677" w="533367">
                <a:moveTo>
                  <a:pt x="0" y="0"/>
                </a:moveTo>
                <a:lnTo>
                  <a:pt x="533367" y="0"/>
                </a:lnTo>
                <a:lnTo>
                  <a:pt x="533367" y="164677"/>
                </a:lnTo>
                <a:lnTo>
                  <a:pt x="0" y="16467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0" id="550"/>
          <p:cNvSpPr/>
          <p:nvPr/>
        </p:nvSpPr>
        <p:spPr>
          <a:xfrm flipH="false" flipV="false" rot="2207022">
            <a:off x="13274021" y="9915483"/>
            <a:ext cx="334964" cy="103420"/>
          </a:xfrm>
          <a:custGeom>
            <a:avLst/>
            <a:gdLst/>
            <a:ahLst/>
            <a:cxnLst/>
            <a:rect r="r" b="b" t="t" l="l"/>
            <a:pathLst>
              <a:path h="103420" w="334964">
                <a:moveTo>
                  <a:pt x="0" y="0"/>
                </a:moveTo>
                <a:lnTo>
                  <a:pt x="334964" y="0"/>
                </a:lnTo>
                <a:lnTo>
                  <a:pt x="334964" y="103420"/>
                </a:lnTo>
                <a:lnTo>
                  <a:pt x="0" y="10342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1" id="551"/>
          <p:cNvSpPr/>
          <p:nvPr/>
        </p:nvSpPr>
        <p:spPr>
          <a:xfrm flipH="false" flipV="false" rot="-2282245">
            <a:off x="10895837" y="7422342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7" y="0"/>
                </a:lnTo>
                <a:lnTo>
                  <a:pt x="429787" y="137532"/>
                </a:lnTo>
                <a:lnTo>
                  <a:pt x="0" y="137532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2" id="552"/>
          <p:cNvSpPr/>
          <p:nvPr/>
        </p:nvSpPr>
        <p:spPr>
          <a:xfrm flipH="false" flipV="false" rot="-1038066">
            <a:off x="17721290" y="9991041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2"/>
                </a:lnTo>
                <a:lnTo>
                  <a:pt x="0" y="1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3" id="553"/>
          <p:cNvSpPr/>
          <p:nvPr/>
        </p:nvSpPr>
        <p:spPr>
          <a:xfrm flipH="false" flipV="false" rot="523118">
            <a:off x="15233177" y="7974384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7" y="0"/>
                </a:lnTo>
                <a:lnTo>
                  <a:pt x="429787" y="137531"/>
                </a:lnTo>
                <a:lnTo>
                  <a:pt x="0" y="13753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54" id="554"/>
          <p:cNvGrpSpPr/>
          <p:nvPr/>
        </p:nvGrpSpPr>
        <p:grpSpPr>
          <a:xfrm rot="0">
            <a:off x="16483936" y="4467054"/>
            <a:ext cx="177173" cy="177173"/>
            <a:chOff x="0" y="0"/>
            <a:chExt cx="812800" cy="812800"/>
          </a:xfrm>
        </p:grpSpPr>
        <p:sp>
          <p:nvSpPr>
            <p:cNvPr name="Freeform 555" id="55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556" id="55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57" id="557"/>
          <p:cNvGrpSpPr/>
          <p:nvPr/>
        </p:nvGrpSpPr>
        <p:grpSpPr>
          <a:xfrm rot="0">
            <a:off x="15506860" y="4436674"/>
            <a:ext cx="177173" cy="177173"/>
            <a:chOff x="0" y="0"/>
            <a:chExt cx="812800" cy="812800"/>
          </a:xfrm>
        </p:grpSpPr>
        <p:sp>
          <p:nvSpPr>
            <p:cNvPr name="Freeform 558" id="5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59" id="55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60" id="560"/>
          <p:cNvGrpSpPr/>
          <p:nvPr/>
        </p:nvGrpSpPr>
        <p:grpSpPr>
          <a:xfrm rot="0">
            <a:off x="14493978" y="4467054"/>
            <a:ext cx="177173" cy="177173"/>
            <a:chOff x="0" y="0"/>
            <a:chExt cx="812800" cy="812800"/>
          </a:xfrm>
        </p:grpSpPr>
        <p:sp>
          <p:nvSpPr>
            <p:cNvPr name="Freeform 561" id="56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562" id="56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63" id="563"/>
          <p:cNvSpPr/>
          <p:nvPr/>
        </p:nvSpPr>
        <p:spPr>
          <a:xfrm flipH="false" flipV="false" rot="0">
            <a:off x="7898024" y="7202956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0" t="0" r="0" b="0"/>
            </a:stretch>
          </a:blipFill>
        </p:spPr>
      </p:sp>
      <p:grpSp>
        <p:nvGrpSpPr>
          <p:cNvPr name="Group 564" id="564"/>
          <p:cNvGrpSpPr/>
          <p:nvPr/>
        </p:nvGrpSpPr>
        <p:grpSpPr>
          <a:xfrm rot="0">
            <a:off x="2034443" y="5482985"/>
            <a:ext cx="904016" cy="489335"/>
            <a:chOff x="0" y="0"/>
            <a:chExt cx="4996803" cy="2704719"/>
          </a:xfrm>
        </p:grpSpPr>
        <p:sp>
          <p:nvSpPr>
            <p:cNvPr name="Freeform 565" id="565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566" id="566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sp>
        <p:nvSpPr>
          <p:cNvPr name="Freeform 567" id="567"/>
          <p:cNvSpPr/>
          <p:nvPr/>
        </p:nvSpPr>
        <p:spPr>
          <a:xfrm flipH="false" flipV="false" rot="0">
            <a:off x="8910682" y="4869669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0" t="0" r="0" b="0"/>
            </a:stretch>
          </a:blipFill>
        </p:spPr>
      </p:sp>
      <p:sp>
        <p:nvSpPr>
          <p:cNvPr name="Freeform 568" id="568"/>
          <p:cNvSpPr/>
          <p:nvPr/>
        </p:nvSpPr>
        <p:spPr>
          <a:xfrm flipH="false" flipV="false" rot="0">
            <a:off x="8253409" y="4949382"/>
            <a:ext cx="476298" cy="300068"/>
          </a:xfrm>
          <a:custGeom>
            <a:avLst/>
            <a:gdLst/>
            <a:ahLst/>
            <a:cxnLst/>
            <a:rect r="r" b="b" t="t" l="l"/>
            <a:pathLst>
              <a:path h="300068" w="476298">
                <a:moveTo>
                  <a:pt x="0" y="0"/>
                </a:moveTo>
                <a:lnTo>
                  <a:pt x="476298" y="0"/>
                </a:lnTo>
                <a:lnTo>
                  <a:pt x="476298" y="300068"/>
                </a:lnTo>
                <a:lnTo>
                  <a:pt x="0" y="300068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grpSp>
        <p:nvGrpSpPr>
          <p:cNvPr name="Group 569" id="569"/>
          <p:cNvGrpSpPr/>
          <p:nvPr/>
        </p:nvGrpSpPr>
        <p:grpSpPr>
          <a:xfrm rot="0">
            <a:off x="2711680" y="5535493"/>
            <a:ext cx="180420" cy="180420"/>
            <a:chOff x="0" y="0"/>
            <a:chExt cx="812800" cy="812800"/>
          </a:xfrm>
        </p:grpSpPr>
        <p:sp>
          <p:nvSpPr>
            <p:cNvPr name="Freeform 570" id="57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71" id="57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72" id="572"/>
          <p:cNvSpPr txBox="true"/>
          <p:nvPr/>
        </p:nvSpPr>
        <p:spPr>
          <a:xfrm rot="0">
            <a:off x="2743950" y="556009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Freeform 573" id="573"/>
          <p:cNvSpPr/>
          <p:nvPr/>
        </p:nvSpPr>
        <p:spPr>
          <a:xfrm flipH="true" flipV="false" rot="0">
            <a:off x="7669764" y="7411710"/>
            <a:ext cx="380069" cy="239443"/>
          </a:xfrm>
          <a:custGeom>
            <a:avLst/>
            <a:gdLst/>
            <a:ahLst/>
            <a:cxnLst/>
            <a:rect r="r" b="b" t="t" l="l"/>
            <a:pathLst>
              <a:path h="239443" w="380069">
                <a:moveTo>
                  <a:pt x="380069" y="0"/>
                </a:moveTo>
                <a:lnTo>
                  <a:pt x="0" y="0"/>
                </a:lnTo>
                <a:lnTo>
                  <a:pt x="0" y="239444"/>
                </a:lnTo>
                <a:lnTo>
                  <a:pt x="380069" y="239444"/>
                </a:lnTo>
                <a:lnTo>
                  <a:pt x="380069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grpSp>
        <p:nvGrpSpPr>
          <p:cNvPr name="Group 574" id="574"/>
          <p:cNvGrpSpPr/>
          <p:nvPr/>
        </p:nvGrpSpPr>
        <p:grpSpPr>
          <a:xfrm rot="0">
            <a:off x="9785750" y="5555841"/>
            <a:ext cx="904016" cy="489335"/>
            <a:chOff x="0" y="0"/>
            <a:chExt cx="4996803" cy="2704719"/>
          </a:xfrm>
        </p:grpSpPr>
        <p:sp>
          <p:nvSpPr>
            <p:cNvPr name="Freeform 575" id="575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576" id="576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sp>
        <p:nvSpPr>
          <p:cNvPr name="Freeform 577" id="577"/>
          <p:cNvSpPr/>
          <p:nvPr/>
        </p:nvSpPr>
        <p:spPr>
          <a:xfrm flipH="false" flipV="false" rot="0">
            <a:off x="16538522" y="4954852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0" t="0" r="0" b="0"/>
            </a:stretch>
          </a:blipFill>
        </p:spPr>
      </p:sp>
      <p:sp>
        <p:nvSpPr>
          <p:cNvPr name="Freeform 578" id="578"/>
          <p:cNvSpPr/>
          <p:nvPr/>
        </p:nvSpPr>
        <p:spPr>
          <a:xfrm flipH="false" flipV="false" rot="0">
            <a:off x="15927014" y="5145587"/>
            <a:ext cx="407068" cy="256453"/>
          </a:xfrm>
          <a:custGeom>
            <a:avLst/>
            <a:gdLst/>
            <a:ahLst/>
            <a:cxnLst/>
            <a:rect r="r" b="b" t="t" l="l"/>
            <a:pathLst>
              <a:path h="256453" w="407068">
                <a:moveTo>
                  <a:pt x="0" y="0"/>
                </a:moveTo>
                <a:lnTo>
                  <a:pt x="407068" y="0"/>
                </a:lnTo>
                <a:lnTo>
                  <a:pt x="407068" y="256453"/>
                </a:lnTo>
                <a:lnTo>
                  <a:pt x="0" y="256453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sp>
        <p:nvSpPr>
          <p:cNvPr name="Freeform 579" id="579"/>
          <p:cNvSpPr/>
          <p:nvPr/>
        </p:nvSpPr>
        <p:spPr>
          <a:xfrm flipH="true" flipV="false" rot="0">
            <a:off x="15292923" y="6917625"/>
            <a:ext cx="427873" cy="269560"/>
          </a:xfrm>
          <a:custGeom>
            <a:avLst/>
            <a:gdLst/>
            <a:ahLst/>
            <a:cxnLst/>
            <a:rect r="r" b="b" t="t" l="l"/>
            <a:pathLst>
              <a:path h="269560" w="427873">
                <a:moveTo>
                  <a:pt x="427873" y="0"/>
                </a:moveTo>
                <a:lnTo>
                  <a:pt x="0" y="0"/>
                </a:lnTo>
                <a:lnTo>
                  <a:pt x="0" y="269560"/>
                </a:lnTo>
                <a:lnTo>
                  <a:pt x="427873" y="269560"/>
                </a:lnTo>
                <a:lnTo>
                  <a:pt x="427873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sp>
        <p:nvSpPr>
          <p:cNvPr name="Freeform 580" id="580"/>
          <p:cNvSpPr/>
          <p:nvPr/>
        </p:nvSpPr>
        <p:spPr>
          <a:xfrm flipH="false" flipV="false" rot="0">
            <a:off x="15539194" y="6726769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0" t="0" r="0" b="0"/>
            </a:stretch>
          </a:blipFill>
        </p:spPr>
      </p:sp>
      <p:sp>
        <p:nvSpPr>
          <p:cNvPr name="Freeform 581" id="581"/>
          <p:cNvSpPr/>
          <p:nvPr/>
        </p:nvSpPr>
        <p:spPr>
          <a:xfrm flipH="false" flipV="false" rot="0">
            <a:off x="15898439" y="6257954"/>
            <a:ext cx="423180" cy="266604"/>
          </a:xfrm>
          <a:custGeom>
            <a:avLst/>
            <a:gdLst/>
            <a:ahLst/>
            <a:cxnLst/>
            <a:rect r="r" b="b" t="t" l="l"/>
            <a:pathLst>
              <a:path h="266604" w="423180">
                <a:moveTo>
                  <a:pt x="0" y="0"/>
                </a:moveTo>
                <a:lnTo>
                  <a:pt x="423180" y="0"/>
                </a:lnTo>
                <a:lnTo>
                  <a:pt x="423180" y="266603"/>
                </a:lnTo>
                <a:lnTo>
                  <a:pt x="0" y="266603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sp>
        <p:nvSpPr>
          <p:cNvPr name="Freeform 582" id="582"/>
          <p:cNvSpPr/>
          <p:nvPr/>
        </p:nvSpPr>
        <p:spPr>
          <a:xfrm flipH="false" flipV="false" rot="0">
            <a:off x="16560775" y="6140486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0" t="0" r="0" b="0"/>
            </a:stretch>
          </a:blipFill>
        </p:spPr>
      </p:sp>
      <p:sp>
        <p:nvSpPr>
          <p:cNvPr name="Freeform 583" id="583"/>
          <p:cNvSpPr/>
          <p:nvPr/>
        </p:nvSpPr>
        <p:spPr>
          <a:xfrm flipH="false" flipV="false" rot="0">
            <a:off x="6215909" y="7235868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4" id="584"/>
          <p:cNvSpPr/>
          <p:nvPr/>
        </p:nvSpPr>
        <p:spPr>
          <a:xfrm flipH="false" flipV="false" rot="0">
            <a:off x="4151578" y="6652551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5" y="0"/>
                </a:lnTo>
                <a:lnTo>
                  <a:pt x="137335" y="137335"/>
                </a:lnTo>
                <a:lnTo>
                  <a:pt x="0" y="13733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5" id="585"/>
          <p:cNvSpPr/>
          <p:nvPr/>
        </p:nvSpPr>
        <p:spPr>
          <a:xfrm flipH="false" flipV="false" rot="0">
            <a:off x="3127918" y="7223424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6" id="586"/>
          <p:cNvSpPr/>
          <p:nvPr/>
        </p:nvSpPr>
        <p:spPr>
          <a:xfrm flipH="false" flipV="false" rot="0">
            <a:off x="3127918" y="7835208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7" id="587"/>
          <p:cNvSpPr/>
          <p:nvPr/>
        </p:nvSpPr>
        <p:spPr>
          <a:xfrm flipH="false" flipV="false" rot="0">
            <a:off x="12878844" y="5591755"/>
            <a:ext cx="134864" cy="134864"/>
          </a:xfrm>
          <a:custGeom>
            <a:avLst/>
            <a:gdLst/>
            <a:ahLst/>
            <a:cxnLst/>
            <a:rect r="r" b="b" t="t" l="l"/>
            <a:pathLst>
              <a:path h="134864" w="134864">
                <a:moveTo>
                  <a:pt x="0" y="0"/>
                </a:moveTo>
                <a:lnTo>
                  <a:pt x="134864" y="0"/>
                </a:lnTo>
                <a:lnTo>
                  <a:pt x="134864" y="134864"/>
                </a:lnTo>
                <a:lnTo>
                  <a:pt x="0" y="13486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8" id="588"/>
          <p:cNvSpPr/>
          <p:nvPr/>
        </p:nvSpPr>
        <p:spPr>
          <a:xfrm flipH="false" flipV="false" rot="0">
            <a:off x="11845833" y="6188012"/>
            <a:ext cx="134864" cy="134864"/>
          </a:xfrm>
          <a:custGeom>
            <a:avLst/>
            <a:gdLst/>
            <a:ahLst/>
            <a:cxnLst/>
            <a:rect r="r" b="b" t="t" l="l"/>
            <a:pathLst>
              <a:path h="134864" w="134864">
                <a:moveTo>
                  <a:pt x="0" y="0"/>
                </a:moveTo>
                <a:lnTo>
                  <a:pt x="134864" y="0"/>
                </a:lnTo>
                <a:lnTo>
                  <a:pt x="134864" y="134864"/>
                </a:lnTo>
                <a:lnTo>
                  <a:pt x="0" y="13486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9" id="589"/>
          <p:cNvSpPr/>
          <p:nvPr/>
        </p:nvSpPr>
        <p:spPr>
          <a:xfrm flipH="false" flipV="false" rot="523118">
            <a:off x="12030522" y="3691636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6" y="0"/>
                </a:lnTo>
                <a:lnTo>
                  <a:pt x="429786" y="137532"/>
                </a:lnTo>
                <a:lnTo>
                  <a:pt x="0" y="137532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0" id="590"/>
          <p:cNvSpPr/>
          <p:nvPr/>
        </p:nvSpPr>
        <p:spPr>
          <a:xfrm flipH="false" flipV="false" rot="-2135416">
            <a:off x="9428213" y="1072557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1" y="0"/>
                </a:lnTo>
                <a:lnTo>
                  <a:pt x="438721" y="140390"/>
                </a:lnTo>
                <a:lnTo>
                  <a:pt x="0" y="14039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1" id="591"/>
          <p:cNvSpPr/>
          <p:nvPr/>
        </p:nvSpPr>
        <p:spPr>
          <a:xfrm flipH="false" flipV="false" rot="-2421808">
            <a:off x="12300688" y="1040767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2"/>
                </a:lnTo>
                <a:lnTo>
                  <a:pt x="0" y="1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2" id="592"/>
          <p:cNvSpPr/>
          <p:nvPr/>
        </p:nvSpPr>
        <p:spPr>
          <a:xfrm flipH="false" flipV="false" rot="-164766">
            <a:off x="11610972" y="9945849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2"/>
                </a:lnTo>
                <a:lnTo>
                  <a:pt x="0" y="1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3" id="593"/>
          <p:cNvSpPr/>
          <p:nvPr/>
        </p:nvSpPr>
        <p:spPr>
          <a:xfrm flipH="false" flipV="false" rot="698906">
            <a:off x="1929455" y="6282329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2"/>
                </a:lnTo>
                <a:lnTo>
                  <a:pt x="0" y="1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4" id="594"/>
          <p:cNvSpPr/>
          <p:nvPr/>
        </p:nvSpPr>
        <p:spPr>
          <a:xfrm flipH="false" flipV="false" rot="231548">
            <a:off x="17716593" y="7420352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2" y="0"/>
                </a:lnTo>
                <a:lnTo>
                  <a:pt x="438722" y="140390"/>
                </a:lnTo>
                <a:lnTo>
                  <a:pt x="0" y="14039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5" id="595"/>
          <p:cNvSpPr/>
          <p:nvPr/>
        </p:nvSpPr>
        <p:spPr>
          <a:xfrm flipH="false" flipV="false" rot="2207022">
            <a:off x="1996159" y="9743326"/>
            <a:ext cx="334964" cy="103420"/>
          </a:xfrm>
          <a:custGeom>
            <a:avLst/>
            <a:gdLst/>
            <a:ahLst/>
            <a:cxnLst/>
            <a:rect r="r" b="b" t="t" l="l"/>
            <a:pathLst>
              <a:path h="103420" w="334964">
                <a:moveTo>
                  <a:pt x="0" y="0"/>
                </a:moveTo>
                <a:lnTo>
                  <a:pt x="334963" y="0"/>
                </a:lnTo>
                <a:lnTo>
                  <a:pt x="334963" y="103420"/>
                </a:lnTo>
                <a:lnTo>
                  <a:pt x="0" y="10342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6" id="596"/>
          <p:cNvSpPr/>
          <p:nvPr/>
        </p:nvSpPr>
        <p:spPr>
          <a:xfrm flipH="false" flipV="false" rot="2308213">
            <a:off x="128963" y="1929512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1" y="0"/>
                </a:lnTo>
                <a:lnTo>
                  <a:pt x="438721" y="140391"/>
                </a:lnTo>
                <a:lnTo>
                  <a:pt x="0" y="1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7" id="597"/>
          <p:cNvSpPr/>
          <p:nvPr/>
        </p:nvSpPr>
        <p:spPr>
          <a:xfrm flipH="false" flipV="false" rot="1271744">
            <a:off x="8492109" y="9741926"/>
            <a:ext cx="535586" cy="165362"/>
          </a:xfrm>
          <a:custGeom>
            <a:avLst/>
            <a:gdLst/>
            <a:ahLst/>
            <a:cxnLst/>
            <a:rect r="r" b="b" t="t" l="l"/>
            <a:pathLst>
              <a:path h="165362" w="535586">
                <a:moveTo>
                  <a:pt x="0" y="0"/>
                </a:moveTo>
                <a:lnTo>
                  <a:pt x="535586" y="0"/>
                </a:lnTo>
                <a:lnTo>
                  <a:pt x="535586" y="165362"/>
                </a:lnTo>
                <a:lnTo>
                  <a:pt x="0" y="16536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8" id="598"/>
          <p:cNvSpPr/>
          <p:nvPr/>
        </p:nvSpPr>
        <p:spPr>
          <a:xfrm flipH="false" flipV="false" rot="-1170564">
            <a:off x="156726" y="7287260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1"/>
                </a:lnTo>
                <a:lnTo>
                  <a:pt x="0" y="11831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9" id="599"/>
          <p:cNvSpPr/>
          <p:nvPr/>
        </p:nvSpPr>
        <p:spPr>
          <a:xfrm flipH="false" flipV="false" rot="-1229064">
            <a:off x="82829" y="4664209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1" y="0"/>
                </a:lnTo>
                <a:lnTo>
                  <a:pt x="438721" y="140391"/>
                </a:lnTo>
                <a:lnTo>
                  <a:pt x="0" y="1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0" id="600"/>
          <p:cNvSpPr/>
          <p:nvPr/>
        </p:nvSpPr>
        <p:spPr>
          <a:xfrm flipH="false" flipV="false" rot="-767601">
            <a:off x="2045599" y="2091004"/>
            <a:ext cx="512392" cy="158201"/>
          </a:xfrm>
          <a:custGeom>
            <a:avLst/>
            <a:gdLst/>
            <a:ahLst/>
            <a:cxnLst/>
            <a:rect r="r" b="b" t="t" l="l"/>
            <a:pathLst>
              <a:path h="158201" w="512392">
                <a:moveTo>
                  <a:pt x="0" y="0"/>
                </a:moveTo>
                <a:lnTo>
                  <a:pt x="512392" y="0"/>
                </a:lnTo>
                <a:lnTo>
                  <a:pt x="512392" y="158201"/>
                </a:lnTo>
                <a:lnTo>
                  <a:pt x="0" y="1582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01" id="601"/>
          <p:cNvSpPr txBox="true"/>
          <p:nvPr/>
        </p:nvSpPr>
        <p:spPr>
          <a:xfrm rot="0">
            <a:off x="3750887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602" id="602"/>
          <p:cNvSpPr txBox="true"/>
          <p:nvPr/>
        </p:nvSpPr>
        <p:spPr>
          <a:xfrm rot="0">
            <a:off x="4782301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603" id="603"/>
          <p:cNvSpPr txBox="true"/>
          <p:nvPr/>
        </p:nvSpPr>
        <p:spPr>
          <a:xfrm rot="0">
            <a:off x="5813714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604" id="604"/>
          <p:cNvSpPr txBox="true"/>
          <p:nvPr/>
        </p:nvSpPr>
        <p:spPr>
          <a:xfrm rot="0">
            <a:off x="6832936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605" id="605"/>
          <p:cNvSpPr txBox="true"/>
          <p:nvPr/>
        </p:nvSpPr>
        <p:spPr>
          <a:xfrm rot="0">
            <a:off x="7876694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606" id="606"/>
          <p:cNvSpPr txBox="true"/>
          <p:nvPr/>
        </p:nvSpPr>
        <p:spPr>
          <a:xfrm rot="0">
            <a:off x="8920923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607" id="607"/>
          <p:cNvSpPr txBox="true"/>
          <p:nvPr/>
        </p:nvSpPr>
        <p:spPr>
          <a:xfrm rot="0">
            <a:off x="2719383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608" id="608"/>
          <p:cNvSpPr txBox="true"/>
          <p:nvPr/>
        </p:nvSpPr>
        <p:spPr>
          <a:xfrm rot="0">
            <a:off x="2719292" y="436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609" id="609"/>
          <p:cNvSpPr txBox="true"/>
          <p:nvPr/>
        </p:nvSpPr>
        <p:spPr>
          <a:xfrm rot="0">
            <a:off x="2719202" y="498259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610" id="610"/>
          <p:cNvSpPr txBox="true"/>
          <p:nvPr/>
        </p:nvSpPr>
        <p:spPr>
          <a:xfrm rot="0">
            <a:off x="3750887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611" id="611"/>
          <p:cNvSpPr txBox="true"/>
          <p:nvPr/>
        </p:nvSpPr>
        <p:spPr>
          <a:xfrm rot="0">
            <a:off x="3750887" y="436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612" id="612"/>
          <p:cNvSpPr txBox="true"/>
          <p:nvPr/>
        </p:nvSpPr>
        <p:spPr>
          <a:xfrm rot="0">
            <a:off x="3750887" y="496299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613" id="613"/>
          <p:cNvSpPr txBox="true"/>
          <p:nvPr/>
        </p:nvSpPr>
        <p:spPr>
          <a:xfrm rot="0">
            <a:off x="4782301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614" id="614"/>
          <p:cNvSpPr txBox="true"/>
          <p:nvPr/>
        </p:nvSpPr>
        <p:spPr>
          <a:xfrm rot="0">
            <a:off x="4782301" y="436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615" id="615"/>
          <p:cNvSpPr txBox="true"/>
          <p:nvPr/>
        </p:nvSpPr>
        <p:spPr>
          <a:xfrm rot="0">
            <a:off x="4782301" y="498259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616" id="616"/>
          <p:cNvSpPr txBox="true"/>
          <p:nvPr/>
        </p:nvSpPr>
        <p:spPr>
          <a:xfrm rot="0">
            <a:off x="5814247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17" id="617"/>
          <p:cNvSpPr txBox="true"/>
          <p:nvPr/>
        </p:nvSpPr>
        <p:spPr>
          <a:xfrm rot="0">
            <a:off x="5838369" y="435800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618" id="618"/>
          <p:cNvSpPr txBox="true"/>
          <p:nvPr/>
        </p:nvSpPr>
        <p:spPr>
          <a:xfrm rot="0">
            <a:off x="6845248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619" id="619"/>
          <p:cNvSpPr txBox="true"/>
          <p:nvPr/>
        </p:nvSpPr>
        <p:spPr>
          <a:xfrm rot="0">
            <a:off x="6832936" y="435722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620" id="620"/>
          <p:cNvSpPr txBox="true"/>
          <p:nvPr/>
        </p:nvSpPr>
        <p:spPr>
          <a:xfrm rot="0">
            <a:off x="6845693" y="496299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621" id="621"/>
          <p:cNvSpPr txBox="true"/>
          <p:nvPr/>
        </p:nvSpPr>
        <p:spPr>
          <a:xfrm rot="0">
            <a:off x="7877139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622" id="622"/>
          <p:cNvSpPr txBox="true"/>
          <p:nvPr/>
        </p:nvSpPr>
        <p:spPr>
          <a:xfrm rot="0">
            <a:off x="7877584" y="436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623" id="623"/>
          <p:cNvSpPr txBox="true"/>
          <p:nvPr/>
        </p:nvSpPr>
        <p:spPr>
          <a:xfrm rot="0">
            <a:off x="7877584" y="495494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624" id="624"/>
          <p:cNvSpPr txBox="true"/>
          <p:nvPr/>
        </p:nvSpPr>
        <p:spPr>
          <a:xfrm rot="0">
            <a:off x="8908584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625" id="625"/>
          <p:cNvSpPr txBox="true"/>
          <p:nvPr/>
        </p:nvSpPr>
        <p:spPr>
          <a:xfrm rot="0">
            <a:off x="8896246" y="436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626" id="626"/>
          <p:cNvSpPr txBox="true"/>
          <p:nvPr/>
        </p:nvSpPr>
        <p:spPr>
          <a:xfrm rot="0">
            <a:off x="8920606" y="492730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627" id="627"/>
          <p:cNvSpPr txBox="true"/>
          <p:nvPr/>
        </p:nvSpPr>
        <p:spPr>
          <a:xfrm rot="0">
            <a:off x="10975476" y="278079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628" id="628"/>
          <p:cNvSpPr txBox="true"/>
          <p:nvPr/>
        </p:nvSpPr>
        <p:spPr>
          <a:xfrm rot="0">
            <a:off x="11479435" y="5046139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629" id="629"/>
          <p:cNvSpPr txBox="true"/>
          <p:nvPr/>
        </p:nvSpPr>
        <p:spPr>
          <a:xfrm rot="0">
            <a:off x="12492285" y="5040179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grpSp>
        <p:nvGrpSpPr>
          <p:cNvPr name="Group 630" id="630"/>
          <p:cNvGrpSpPr/>
          <p:nvPr/>
        </p:nvGrpSpPr>
        <p:grpSpPr>
          <a:xfrm rot="0">
            <a:off x="13487131" y="5010829"/>
            <a:ext cx="177173" cy="177173"/>
            <a:chOff x="0" y="0"/>
            <a:chExt cx="812800" cy="812800"/>
          </a:xfrm>
        </p:grpSpPr>
        <p:sp>
          <p:nvSpPr>
            <p:cNvPr name="Freeform 631" id="6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632" id="6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33" id="633"/>
          <p:cNvSpPr txBox="true"/>
          <p:nvPr/>
        </p:nvSpPr>
        <p:spPr>
          <a:xfrm rot="0">
            <a:off x="13505221" y="5040179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634" id="634"/>
          <p:cNvSpPr txBox="true"/>
          <p:nvPr/>
        </p:nvSpPr>
        <p:spPr>
          <a:xfrm rot="0">
            <a:off x="14518540" y="5035512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635" id="635"/>
          <p:cNvSpPr txBox="true"/>
          <p:nvPr/>
        </p:nvSpPr>
        <p:spPr>
          <a:xfrm rot="0">
            <a:off x="15541982" y="5004732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636" id="636"/>
          <p:cNvSpPr txBox="true"/>
          <p:nvPr/>
        </p:nvSpPr>
        <p:spPr>
          <a:xfrm rot="0">
            <a:off x="15530985" y="563066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637" id="637"/>
          <p:cNvSpPr txBox="true"/>
          <p:nvPr/>
        </p:nvSpPr>
        <p:spPr>
          <a:xfrm rot="0">
            <a:off x="15530985" y="6235439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638" id="638"/>
          <p:cNvSpPr txBox="true"/>
          <p:nvPr/>
        </p:nvSpPr>
        <p:spPr>
          <a:xfrm rot="0">
            <a:off x="16556312" y="501892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639" id="639"/>
          <p:cNvSpPr txBox="true"/>
          <p:nvPr/>
        </p:nvSpPr>
        <p:spPr>
          <a:xfrm rot="0">
            <a:off x="16556312" y="5640288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640" id="640"/>
          <p:cNvSpPr txBox="true"/>
          <p:nvPr/>
        </p:nvSpPr>
        <p:spPr>
          <a:xfrm rot="0">
            <a:off x="16572523" y="619829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641" id="641"/>
          <p:cNvSpPr txBox="true"/>
          <p:nvPr/>
        </p:nvSpPr>
        <p:spPr>
          <a:xfrm rot="0">
            <a:off x="10468351" y="6235439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642" id="642"/>
          <p:cNvSpPr txBox="true"/>
          <p:nvPr/>
        </p:nvSpPr>
        <p:spPr>
          <a:xfrm rot="0">
            <a:off x="11479435" y="5640288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43" id="643"/>
          <p:cNvSpPr txBox="true"/>
          <p:nvPr/>
        </p:nvSpPr>
        <p:spPr>
          <a:xfrm rot="0">
            <a:off x="11479435" y="623639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644" id="644"/>
          <p:cNvSpPr txBox="true"/>
          <p:nvPr/>
        </p:nvSpPr>
        <p:spPr>
          <a:xfrm rot="0">
            <a:off x="11479435" y="682096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645" id="645"/>
          <p:cNvSpPr txBox="true"/>
          <p:nvPr/>
        </p:nvSpPr>
        <p:spPr>
          <a:xfrm rot="0">
            <a:off x="12492285" y="564485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646" id="646"/>
          <p:cNvSpPr txBox="true"/>
          <p:nvPr/>
        </p:nvSpPr>
        <p:spPr>
          <a:xfrm rot="0">
            <a:off x="12513278" y="623639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647" id="647"/>
          <p:cNvSpPr txBox="true"/>
          <p:nvPr/>
        </p:nvSpPr>
        <p:spPr>
          <a:xfrm rot="0">
            <a:off x="12492285" y="682096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648" id="648"/>
          <p:cNvSpPr txBox="true"/>
          <p:nvPr/>
        </p:nvSpPr>
        <p:spPr>
          <a:xfrm rot="0">
            <a:off x="13505221" y="5640288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649" id="649"/>
          <p:cNvSpPr txBox="true"/>
          <p:nvPr/>
        </p:nvSpPr>
        <p:spPr>
          <a:xfrm rot="0">
            <a:off x="13505221" y="6235439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650" id="650"/>
          <p:cNvSpPr txBox="true"/>
          <p:nvPr/>
        </p:nvSpPr>
        <p:spPr>
          <a:xfrm rot="0">
            <a:off x="13505221" y="683154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651" id="651"/>
          <p:cNvSpPr txBox="true"/>
          <p:nvPr/>
        </p:nvSpPr>
        <p:spPr>
          <a:xfrm rot="0">
            <a:off x="14506013" y="564485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652" id="652"/>
          <p:cNvSpPr txBox="true"/>
          <p:nvPr/>
        </p:nvSpPr>
        <p:spPr>
          <a:xfrm rot="0">
            <a:off x="14520375" y="621457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653" id="653"/>
          <p:cNvSpPr txBox="true"/>
          <p:nvPr/>
        </p:nvSpPr>
        <p:spPr>
          <a:xfrm rot="0">
            <a:off x="15555984" y="679344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654" id="654"/>
          <p:cNvSpPr txBox="true"/>
          <p:nvPr/>
        </p:nvSpPr>
        <p:spPr>
          <a:xfrm rot="0">
            <a:off x="11999747" y="6791183"/>
            <a:ext cx="576138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"/>
              </a:lnSpc>
              <a:spcBef>
                <a:spcPct val="0"/>
              </a:spcBef>
            </a:pPr>
            <a:r>
              <a:rPr lang="en-US" sz="329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1" tooltip="https://www.facebook.com/photo.php?fbid=1148321397293419&amp;set=pb.100063467083224.-2207520000&amp;type=3"/>
              </a:rPr>
              <a:t>Erasmus+ beszámoló  VVSZC Keri</a:t>
            </a:r>
          </a:p>
        </p:txBody>
      </p:sp>
      <p:sp>
        <p:nvSpPr>
          <p:cNvPr name="TextBox 655" id="655"/>
          <p:cNvSpPr txBox="true"/>
          <p:nvPr/>
        </p:nvSpPr>
        <p:spPr>
          <a:xfrm rot="0">
            <a:off x="532244" y="202404"/>
            <a:ext cx="7138988" cy="49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5"/>
              </a:lnSpc>
              <a:spcBef>
                <a:spcPct val="0"/>
              </a:spcBef>
            </a:pPr>
            <a:r>
              <a:rPr lang="en-US" sz="2867">
                <a:solidFill>
                  <a:srgbClr val="FE7868"/>
                </a:solidFill>
                <a:latin typeface="Gochi Hand"/>
                <a:ea typeface="Gochi Hand"/>
                <a:cs typeface="Gochi Hand"/>
                <a:sym typeface="Gochi Hand"/>
              </a:rPr>
              <a:t>ERASMUS+ 2024-1-HU01-KA121-VET-000207406</a:t>
            </a:r>
          </a:p>
        </p:txBody>
      </p:sp>
      <p:sp>
        <p:nvSpPr>
          <p:cNvPr name="TextBox 656" id="656"/>
          <p:cNvSpPr txBox="true"/>
          <p:nvPr/>
        </p:nvSpPr>
        <p:spPr>
          <a:xfrm rot="0">
            <a:off x="2697977" y="644097"/>
            <a:ext cx="2137023" cy="49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5"/>
              </a:lnSpc>
              <a:spcBef>
                <a:spcPct val="0"/>
              </a:spcBef>
            </a:pPr>
            <a:r>
              <a:rPr lang="en-US" sz="2867">
                <a:solidFill>
                  <a:srgbClr val="FE7868"/>
                </a:solidFill>
                <a:latin typeface="Gochi Hand"/>
                <a:ea typeface="Gochi Hand"/>
                <a:cs typeface="Gochi Hand"/>
                <a:sym typeface="Gochi Hand"/>
              </a:rPr>
              <a:t>dissemination </a:t>
            </a:r>
          </a:p>
        </p:txBody>
      </p:sp>
      <p:sp>
        <p:nvSpPr>
          <p:cNvPr name="TextBox 657" id="657"/>
          <p:cNvSpPr txBox="true"/>
          <p:nvPr/>
        </p:nvSpPr>
        <p:spPr>
          <a:xfrm rot="0">
            <a:off x="2697977" y="3135318"/>
            <a:ext cx="164091" cy="17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6"/>
              </a:lnSpc>
              <a:spcBef>
                <a:spcPct val="0"/>
              </a:spcBef>
            </a:pPr>
            <a:r>
              <a:rPr lang="en-US" sz="97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658" id="658"/>
          <p:cNvSpPr txBox="true"/>
          <p:nvPr/>
        </p:nvSpPr>
        <p:spPr>
          <a:xfrm rot="0">
            <a:off x="8911991" y="2545464"/>
            <a:ext cx="164091" cy="17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6"/>
              </a:lnSpc>
              <a:spcBef>
                <a:spcPct val="0"/>
              </a:spcBef>
            </a:pPr>
            <a:r>
              <a:rPr lang="en-US" sz="97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659" id="659"/>
          <p:cNvSpPr txBox="true"/>
          <p:nvPr/>
        </p:nvSpPr>
        <p:spPr>
          <a:xfrm rot="0">
            <a:off x="3767752" y="667707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660" id="660"/>
          <p:cNvSpPr txBox="true"/>
          <p:nvPr/>
        </p:nvSpPr>
        <p:spPr>
          <a:xfrm rot="0">
            <a:off x="4801154" y="666263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661" id="661"/>
          <p:cNvSpPr txBox="true"/>
          <p:nvPr/>
        </p:nvSpPr>
        <p:spPr>
          <a:xfrm rot="0">
            <a:off x="5836621" y="66815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662" id="662"/>
          <p:cNvSpPr txBox="true"/>
          <p:nvPr/>
        </p:nvSpPr>
        <p:spPr>
          <a:xfrm rot="0">
            <a:off x="6862558" y="66815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663" id="663"/>
          <p:cNvSpPr txBox="true"/>
          <p:nvPr/>
        </p:nvSpPr>
        <p:spPr>
          <a:xfrm rot="0">
            <a:off x="7908515" y="666263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664" id="664"/>
          <p:cNvSpPr txBox="true"/>
          <p:nvPr/>
        </p:nvSpPr>
        <p:spPr>
          <a:xfrm rot="0">
            <a:off x="8925005" y="667345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665" id="665"/>
          <p:cNvSpPr txBox="true"/>
          <p:nvPr/>
        </p:nvSpPr>
        <p:spPr>
          <a:xfrm rot="0">
            <a:off x="2738146" y="729780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666" id="666"/>
          <p:cNvSpPr txBox="true"/>
          <p:nvPr/>
        </p:nvSpPr>
        <p:spPr>
          <a:xfrm rot="0">
            <a:off x="3767752" y="729780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667" id="667"/>
          <p:cNvSpPr txBox="true"/>
          <p:nvPr/>
        </p:nvSpPr>
        <p:spPr>
          <a:xfrm rot="0">
            <a:off x="4801154" y="727849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668" id="668"/>
          <p:cNvSpPr txBox="true"/>
          <p:nvPr/>
        </p:nvSpPr>
        <p:spPr>
          <a:xfrm rot="0">
            <a:off x="4799166" y="788324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669" id="669"/>
          <p:cNvSpPr txBox="true"/>
          <p:nvPr/>
        </p:nvSpPr>
        <p:spPr>
          <a:xfrm rot="0">
            <a:off x="4801154" y="851021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670" id="670"/>
          <p:cNvSpPr txBox="true"/>
          <p:nvPr/>
        </p:nvSpPr>
        <p:spPr>
          <a:xfrm rot="0">
            <a:off x="5834849" y="7278261"/>
            <a:ext cx="147524" cy="126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7"/>
              </a:lnSpc>
              <a:spcBef>
                <a:spcPct val="0"/>
              </a:spcBef>
            </a:pPr>
            <a:r>
              <a:rPr lang="en-US" sz="784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671" id="671"/>
          <p:cNvSpPr txBox="true"/>
          <p:nvPr/>
        </p:nvSpPr>
        <p:spPr>
          <a:xfrm rot="0">
            <a:off x="5830667" y="788862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672" id="672"/>
          <p:cNvSpPr txBox="true"/>
          <p:nvPr/>
        </p:nvSpPr>
        <p:spPr>
          <a:xfrm rot="0">
            <a:off x="5822338" y="849929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grpSp>
        <p:nvGrpSpPr>
          <p:cNvPr name="Group 673" id="673"/>
          <p:cNvGrpSpPr/>
          <p:nvPr/>
        </p:nvGrpSpPr>
        <p:grpSpPr>
          <a:xfrm rot="0">
            <a:off x="6862113" y="7244645"/>
            <a:ext cx="180420" cy="180420"/>
            <a:chOff x="0" y="0"/>
            <a:chExt cx="812800" cy="812800"/>
          </a:xfrm>
        </p:grpSpPr>
        <p:sp>
          <p:nvSpPr>
            <p:cNvPr name="Freeform 674" id="67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675" id="67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76" id="676"/>
          <p:cNvSpPr txBox="true"/>
          <p:nvPr/>
        </p:nvSpPr>
        <p:spPr>
          <a:xfrm rot="0">
            <a:off x="6886680" y="7269130"/>
            <a:ext cx="131286" cy="121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677" id="677"/>
          <p:cNvSpPr txBox="true"/>
          <p:nvPr/>
        </p:nvSpPr>
        <p:spPr>
          <a:xfrm rot="0">
            <a:off x="6862558" y="788483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678" id="678"/>
          <p:cNvSpPr txBox="true"/>
          <p:nvPr/>
        </p:nvSpPr>
        <p:spPr>
          <a:xfrm rot="0">
            <a:off x="6849802" y="851021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679" id="679"/>
          <p:cNvSpPr txBox="true"/>
          <p:nvPr/>
        </p:nvSpPr>
        <p:spPr>
          <a:xfrm rot="0">
            <a:off x="7911577" y="727193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80" id="680"/>
          <p:cNvSpPr txBox="true"/>
          <p:nvPr/>
        </p:nvSpPr>
        <p:spPr>
          <a:xfrm rot="0">
            <a:off x="7925130" y="789435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681" id="681"/>
          <p:cNvSpPr txBox="true"/>
          <p:nvPr/>
        </p:nvSpPr>
        <p:spPr>
          <a:xfrm rot="0">
            <a:off x="7896529" y="851021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682" id="682"/>
          <p:cNvSpPr txBox="true"/>
          <p:nvPr/>
        </p:nvSpPr>
        <p:spPr>
          <a:xfrm rot="0">
            <a:off x="8943217" y="727193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683" id="683"/>
          <p:cNvSpPr txBox="true"/>
          <p:nvPr/>
        </p:nvSpPr>
        <p:spPr>
          <a:xfrm rot="0">
            <a:off x="8949572" y="788483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684" id="684"/>
          <p:cNvSpPr txBox="true"/>
          <p:nvPr/>
        </p:nvSpPr>
        <p:spPr>
          <a:xfrm rot="0">
            <a:off x="8937788" y="849060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685" id="685"/>
          <p:cNvSpPr txBox="true"/>
          <p:nvPr/>
        </p:nvSpPr>
        <p:spPr>
          <a:xfrm rot="0">
            <a:off x="2736248" y="789435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686" id="686"/>
          <p:cNvSpPr txBox="true"/>
          <p:nvPr/>
        </p:nvSpPr>
        <p:spPr>
          <a:xfrm rot="0">
            <a:off x="2711680" y="851021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687" id="687"/>
          <p:cNvSpPr txBox="true"/>
          <p:nvPr/>
        </p:nvSpPr>
        <p:spPr>
          <a:xfrm rot="0">
            <a:off x="2738146" y="908874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688" id="688"/>
          <p:cNvSpPr txBox="true"/>
          <p:nvPr/>
        </p:nvSpPr>
        <p:spPr>
          <a:xfrm rot="0">
            <a:off x="3769650" y="789435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689" id="689"/>
          <p:cNvSpPr txBox="true"/>
          <p:nvPr/>
        </p:nvSpPr>
        <p:spPr>
          <a:xfrm rot="0">
            <a:off x="3792319" y="851021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690" id="690"/>
          <p:cNvSpPr txBox="true"/>
          <p:nvPr/>
        </p:nvSpPr>
        <p:spPr>
          <a:xfrm rot="0">
            <a:off x="3767752" y="9091833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691" id="691"/>
          <p:cNvSpPr txBox="true"/>
          <p:nvPr/>
        </p:nvSpPr>
        <p:spPr>
          <a:xfrm rot="0">
            <a:off x="2121052" y="7434590"/>
            <a:ext cx="617093" cy="57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7"/>
              </a:lnSpc>
              <a:spcBef>
                <a:spcPct val="0"/>
              </a:spcBef>
            </a:pPr>
            <a:r>
              <a:rPr lang="en-US" sz="333" strike="noStrike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2" tooltip="https://www.facebook.com/belasztg/posts/pfbid02Bqb218VmGjT3rE9YyQifqatDjiJkK1FZ9CW6kGtp8xEargHaEXkaPVruymC3WaDxl"/>
              </a:rPr>
              <a:t>VVSZC III. Béla  2. beszámoló</a:t>
            </a:r>
          </a:p>
        </p:txBody>
      </p:sp>
      <p:sp>
        <p:nvSpPr>
          <p:cNvPr name="TextBox 692" id="692"/>
          <p:cNvSpPr txBox="true"/>
          <p:nvPr/>
        </p:nvSpPr>
        <p:spPr>
          <a:xfrm rot="0">
            <a:off x="2102289" y="7501709"/>
            <a:ext cx="617093" cy="114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7"/>
              </a:lnSpc>
            </a:pPr>
            <a:r>
              <a:rPr lang="en-US" sz="333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3" tooltip="https://www.facebook.com/vmszc.puskas/posts/pfbid0Z7SiQ6PfRe9ThoSjUHQ3Ag1yyGgj3RWqEtKv2peZEbxG1inLYhunawWj7VPEdkRKl"/>
              </a:rPr>
              <a:t>VVSZC Puskás 2. beszámoló</a:t>
            </a:r>
          </a:p>
          <a:p>
            <a:pPr algn="ctr">
              <a:lnSpc>
                <a:spcPts val="467"/>
              </a:lnSpc>
              <a:spcBef>
                <a:spcPct val="0"/>
              </a:spcBef>
            </a:pPr>
          </a:p>
        </p:txBody>
      </p:sp>
      <p:sp>
        <p:nvSpPr>
          <p:cNvPr name="TextBox 693" id="693"/>
          <p:cNvSpPr txBox="true"/>
          <p:nvPr/>
        </p:nvSpPr>
        <p:spPr>
          <a:xfrm rot="0">
            <a:off x="2094973" y="7367472"/>
            <a:ext cx="566363" cy="57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7"/>
              </a:lnSpc>
              <a:spcBef>
                <a:spcPct val="0"/>
              </a:spcBef>
            </a:pPr>
            <a:r>
              <a:rPr lang="en-US" sz="333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4" tooltip="https://www.facebook.com/razsokormenddiak2016/posts/pfbid0hEuPy1ajCPePL3gLxEhXdqdNKMuC8k3ri6K1y45cV5RTACTjxNmFKAnygcp81huol"/>
              </a:rPr>
              <a:t>VVSZC Rázsó beszámoló</a:t>
            </a:r>
          </a:p>
        </p:txBody>
      </p:sp>
      <p:sp>
        <p:nvSpPr>
          <p:cNvPr name="TextBox 694" id="694"/>
          <p:cNvSpPr txBox="true"/>
          <p:nvPr/>
        </p:nvSpPr>
        <p:spPr>
          <a:xfrm rot="0">
            <a:off x="6362300" y="7227090"/>
            <a:ext cx="458381" cy="114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0"/>
              </a:lnSpc>
              <a:spcBef>
                <a:spcPct val="0"/>
              </a:spcBef>
            </a:pPr>
            <a:r>
              <a:rPr lang="en-US" sz="336" strike="noStrike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5" tooltip="https://www.facebook.com/vmszc.puskas/posts/pfbid02iwQoDq6NzZybYqpYm7eQDeFPVviPuqfPm8UXLTSPk8CEGeEobo8hWcQ7SA2cfJz9l"/>
              </a:rPr>
              <a:t>Erasmus+ beszámoló VVSZC Puskás</a:t>
            </a:r>
          </a:p>
        </p:txBody>
      </p:sp>
      <p:sp>
        <p:nvSpPr>
          <p:cNvPr name="TextBox 695" id="695"/>
          <p:cNvSpPr txBox="true"/>
          <p:nvPr/>
        </p:nvSpPr>
        <p:spPr>
          <a:xfrm rot="0">
            <a:off x="4840193" y="906048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696" id="696"/>
          <p:cNvSpPr txBox="true"/>
          <p:nvPr/>
        </p:nvSpPr>
        <p:spPr>
          <a:xfrm rot="0">
            <a:off x="4717253" y="2373740"/>
            <a:ext cx="1760977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September 2024</a:t>
            </a:r>
          </a:p>
        </p:txBody>
      </p:sp>
      <p:sp>
        <p:nvSpPr>
          <p:cNvPr name="TextBox 697" id="697"/>
          <p:cNvSpPr txBox="true"/>
          <p:nvPr/>
        </p:nvSpPr>
        <p:spPr>
          <a:xfrm rot="0">
            <a:off x="4260812" y="5934275"/>
            <a:ext cx="2673858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October 2024</a:t>
            </a:r>
          </a:p>
        </p:txBody>
      </p:sp>
      <p:sp>
        <p:nvSpPr>
          <p:cNvPr name="TextBox 698" id="698"/>
          <p:cNvSpPr txBox="true"/>
          <p:nvPr/>
        </p:nvSpPr>
        <p:spPr>
          <a:xfrm rot="0">
            <a:off x="10466376" y="4335077"/>
            <a:ext cx="164400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November 2024</a:t>
            </a:r>
          </a:p>
        </p:txBody>
      </p:sp>
      <p:sp>
        <p:nvSpPr>
          <p:cNvPr name="TextBox 699" id="699"/>
          <p:cNvSpPr txBox="true"/>
          <p:nvPr/>
        </p:nvSpPr>
        <p:spPr>
          <a:xfrm rot="0">
            <a:off x="5870203" y="906048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31</a:t>
            </a:r>
          </a:p>
        </p:txBody>
      </p:sp>
      <p:sp>
        <p:nvSpPr>
          <p:cNvPr name="TextBox 700" id="700"/>
          <p:cNvSpPr txBox="true"/>
          <p:nvPr/>
        </p:nvSpPr>
        <p:spPr>
          <a:xfrm rot="0">
            <a:off x="14520375" y="448101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701" id="701"/>
          <p:cNvSpPr txBox="true"/>
          <p:nvPr/>
        </p:nvSpPr>
        <p:spPr>
          <a:xfrm rot="0">
            <a:off x="15552747" y="446568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702" id="702"/>
          <p:cNvSpPr txBox="true"/>
          <p:nvPr/>
        </p:nvSpPr>
        <p:spPr>
          <a:xfrm rot="0">
            <a:off x="16532187" y="448870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703" id="703"/>
          <p:cNvSpPr txBox="true"/>
          <p:nvPr/>
        </p:nvSpPr>
        <p:spPr>
          <a:xfrm rot="0">
            <a:off x="5836621" y="495116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grpSp>
        <p:nvGrpSpPr>
          <p:cNvPr name="Group 704" id="704"/>
          <p:cNvGrpSpPr/>
          <p:nvPr/>
        </p:nvGrpSpPr>
        <p:grpSpPr>
          <a:xfrm rot="0">
            <a:off x="10439151" y="5618932"/>
            <a:ext cx="177173" cy="177173"/>
            <a:chOff x="0" y="0"/>
            <a:chExt cx="812800" cy="812800"/>
          </a:xfrm>
        </p:grpSpPr>
        <p:sp>
          <p:nvSpPr>
            <p:cNvPr name="Freeform 705" id="70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706" id="70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07" id="707"/>
          <p:cNvSpPr txBox="true"/>
          <p:nvPr/>
        </p:nvSpPr>
        <p:spPr>
          <a:xfrm rot="0">
            <a:off x="10466496" y="5644854"/>
            <a:ext cx="128923" cy="129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grpSp>
        <p:nvGrpSpPr>
          <p:cNvPr name="Group 708" id="708"/>
          <p:cNvGrpSpPr/>
          <p:nvPr/>
        </p:nvGrpSpPr>
        <p:grpSpPr>
          <a:xfrm rot="0">
            <a:off x="14520375" y="6778453"/>
            <a:ext cx="177173" cy="177173"/>
            <a:chOff x="0" y="0"/>
            <a:chExt cx="812800" cy="812800"/>
          </a:xfrm>
        </p:grpSpPr>
        <p:sp>
          <p:nvSpPr>
            <p:cNvPr name="Freeform 709" id="70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710" id="7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11" id="711"/>
          <p:cNvSpPr txBox="true"/>
          <p:nvPr/>
        </p:nvSpPr>
        <p:spPr>
          <a:xfrm rot="0">
            <a:off x="14554263" y="6788197"/>
            <a:ext cx="128923" cy="129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grpSp>
        <p:nvGrpSpPr>
          <p:cNvPr name="Group 712" id="712"/>
          <p:cNvGrpSpPr/>
          <p:nvPr/>
        </p:nvGrpSpPr>
        <p:grpSpPr>
          <a:xfrm rot="0">
            <a:off x="10457504" y="6793442"/>
            <a:ext cx="177173" cy="177173"/>
            <a:chOff x="0" y="0"/>
            <a:chExt cx="812800" cy="812800"/>
          </a:xfrm>
        </p:grpSpPr>
        <p:sp>
          <p:nvSpPr>
            <p:cNvPr name="Freeform 713" id="7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714" id="7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15" id="715"/>
          <p:cNvSpPr txBox="true"/>
          <p:nvPr/>
        </p:nvSpPr>
        <p:spPr>
          <a:xfrm rot="0">
            <a:off x="10477876" y="6811983"/>
            <a:ext cx="128923" cy="129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716" id="716"/>
          <p:cNvSpPr txBox="true"/>
          <p:nvPr/>
        </p:nvSpPr>
        <p:spPr>
          <a:xfrm rot="0">
            <a:off x="15920094" y="6526266"/>
            <a:ext cx="741015" cy="83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"/>
              </a:lnSpc>
              <a:spcBef>
                <a:spcPct val="0"/>
              </a:spcBef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Szombathely-Sepsiszentgyörgy</a:t>
            </a:r>
          </a:p>
        </p:txBody>
      </p:sp>
      <p:sp>
        <p:nvSpPr>
          <p:cNvPr name="TextBox 717" id="717"/>
          <p:cNvSpPr txBox="true"/>
          <p:nvPr/>
        </p:nvSpPr>
        <p:spPr>
          <a:xfrm rot="0">
            <a:off x="16337366" y="5258975"/>
            <a:ext cx="402312" cy="14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Szombathely-Celldmöök-Révkormárom</a:t>
            </a:r>
          </a:p>
        </p:txBody>
      </p:sp>
      <p:sp>
        <p:nvSpPr>
          <p:cNvPr name="TextBox 718" id="718"/>
          <p:cNvSpPr txBox="true"/>
          <p:nvPr/>
        </p:nvSpPr>
        <p:spPr>
          <a:xfrm rot="0">
            <a:off x="14909429" y="7031832"/>
            <a:ext cx="383494" cy="160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Révkormárom-Celldömölk-Szombathely</a:t>
            </a:r>
          </a:p>
        </p:txBody>
      </p:sp>
      <p:sp>
        <p:nvSpPr>
          <p:cNvPr name="TextBox 719" id="719"/>
          <p:cNvSpPr txBox="true"/>
          <p:nvPr/>
        </p:nvSpPr>
        <p:spPr>
          <a:xfrm rot="0">
            <a:off x="8286516" y="5248019"/>
            <a:ext cx="741015" cy="83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"/>
              </a:lnSpc>
              <a:spcBef>
                <a:spcPct val="0"/>
              </a:spcBef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Szombathely-Sepsiszentgyörgy</a:t>
            </a:r>
          </a:p>
        </p:txBody>
      </p:sp>
      <p:sp>
        <p:nvSpPr>
          <p:cNvPr name="TextBox 720" id="720"/>
          <p:cNvSpPr txBox="true"/>
          <p:nvPr/>
        </p:nvSpPr>
        <p:spPr>
          <a:xfrm rot="0">
            <a:off x="7220377" y="7474007"/>
            <a:ext cx="445123" cy="160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"/>
              </a:lnSpc>
              <a:spcBef>
                <a:spcPct val="0"/>
              </a:spcBef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Sepsiszentgyörgy-Szombathelyy</a:t>
            </a:r>
          </a:p>
        </p:txBody>
      </p:sp>
      <p:sp>
        <p:nvSpPr>
          <p:cNvPr name="TextBox 721" id="721"/>
          <p:cNvSpPr txBox="true"/>
          <p:nvPr/>
        </p:nvSpPr>
        <p:spPr>
          <a:xfrm rot="0">
            <a:off x="4146421" y="6798507"/>
            <a:ext cx="574298" cy="5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"/>
              </a:lnSpc>
              <a:spcBef>
                <a:spcPct val="0"/>
              </a:spcBef>
            </a:pPr>
            <a:r>
              <a:rPr lang="en-US" sz="329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6" tooltip="https://www.facebook.com/belasztg/posts/pfbid02sZA1W17yNY85gXac9UeNgqayvBAgwwk9QnwRPyZAQk3S2CdMjQQiqx2K1aNigaLxl"/>
              </a:rPr>
              <a:t>VVSZC III. Béla 1. beszámoló</a:t>
            </a:r>
          </a:p>
        </p:txBody>
      </p:sp>
      <p:sp>
        <p:nvSpPr>
          <p:cNvPr name="TextBox 722" id="722"/>
          <p:cNvSpPr txBox="true"/>
          <p:nvPr/>
        </p:nvSpPr>
        <p:spPr>
          <a:xfrm rot="0">
            <a:off x="4146421" y="6863537"/>
            <a:ext cx="592850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7" tooltip="https://www.facebook.com/vmszc.puskas/posts/pfbid0MLSjmqvFEyAPq1gnNJeRzGRd6qsvRMEjSF49kivgKffTkyTLiCWrhTrBzpjoeqaCl"/>
              </a:rPr>
              <a:t>VVSZC Puskás 1. beszámoló</a:t>
            </a:r>
          </a:p>
          <a:p>
            <a:pPr algn="l">
              <a:lnSpc>
                <a:spcPts val="462"/>
              </a:lnSpc>
              <a:spcBef>
                <a:spcPct val="0"/>
              </a:spcBef>
            </a:pPr>
          </a:p>
        </p:txBody>
      </p:sp>
      <p:sp>
        <p:nvSpPr>
          <p:cNvPr name="TextBox 723" id="723"/>
          <p:cNvSpPr txBox="true"/>
          <p:nvPr/>
        </p:nvSpPr>
        <p:spPr>
          <a:xfrm rot="0">
            <a:off x="3127918" y="7371218"/>
            <a:ext cx="592850" cy="5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8" tooltip="https://www.facebook.com/vmszc.puskas/posts/pfbid0opqqWHPSUUDWUCHxNLwb7iQ94XzSzGZkEEHcdS6KZiyFigEKMxgBuhRocibY9C2l"/>
              </a:rPr>
              <a:t>VVSCZ Puskás 3. beszámoló</a:t>
            </a:r>
          </a:p>
        </p:txBody>
      </p:sp>
      <p:sp>
        <p:nvSpPr>
          <p:cNvPr name="TextBox 724" id="724"/>
          <p:cNvSpPr txBox="true"/>
          <p:nvPr/>
        </p:nvSpPr>
        <p:spPr>
          <a:xfrm rot="0">
            <a:off x="3141162" y="7982608"/>
            <a:ext cx="566363" cy="5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9" tooltip="https://www.facebook.com/razsokormenddiak2016/posts/pfbid0LqQ1zaduArXZynmvHUxfCG3abUvRyBmGvHNMKShj1BQMaxgwtwpkzQytr1Pw8sUDl"/>
              </a:rPr>
              <a:t>VVSZC Rázsó 2. beszámoló</a:t>
            </a:r>
          </a:p>
        </p:txBody>
      </p:sp>
      <p:sp>
        <p:nvSpPr>
          <p:cNvPr name="TextBox 725" id="725"/>
          <p:cNvSpPr txBox="true"/>
          <p:nvPr/>
        </p:nvSpPr>
        <p:spPr>
          <a:xfrm rot="0">
            <a:off x="12878844" y="5739082"/>
            <a:ext cx="523548" cy="5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0" tooltip="https://www.facebook.com/hefeleszakkepzoiskola/posts/pfbid0KtgU2sKJrteQYHqEFe9Lf3zgXSnCAGAKtkSScFgygpxvyUsgyzrrHC9ihMSVWYJvl"/>
              </a:rPr>
              <a:t>VVSZC Hefele beszámoló</a:t>
            </a:r>
          </a:p>
        </p:txBody>
      </p:sp>
      <p:sp>
        <p:nvSpPr>
          <p:cNvPr name="TextBox 726" id="726"/>
          <p:cNvSpPr txBox="true"/>
          <p:nvPr/>
        </p:nvSpPr>
        <p:spPr>
          <a:xfrm rot="0">
            <a:off x="11999747" y="6194230"/>
            <a:ext cx="445184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1" tooltip="https://www.facebook.com/hefeleszakkepzoiskola/posts/pfbid0rMUucPn8BdnmGuwFy8QuFe4xkVLaZ5hCYD7mootoLuK66zxms6uCspXwQ2SYDw6Ul"/>
              </a:rPr>
              <a:t>VVSZC Hefele 2. beszámoló</a:t>
            </a:r>
          </a:p>
        </p:txBody>
      </p:sp>
      <p:sp>
        <p:nvSpPr>
          <p:cNvPr name="TextBox 727" id="727"/>
          <p:cNvSpPr txBox="true"/>
          <p:nvPr/>
        </p:nvSpPr>
        <p:spPr>
          <a:xfrm rot="0">
            <a:off x="10464168" y="5035512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9D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50314" y="-4295097"/>
            <a:ext cx="20267773" cy="5893160"/>
            <a:chOff x="0" y="0"/>
            <a:chExt cx="27023698" cy="78575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506239" cy="7857546"/>
            </a:xfrm>
            <a:custGeom>
              <a:avLst/>
              <a:gdLst/>
              <a:ahLst/>
              <a:cxnLst/>
              <a:rect r="r" b="b" t="t" l="l"/>
              <a:pathLst>
                <a:path h="7857546" w="14506239">
                  <a:moveTo>
                    <a:pt x="0" y="0"/>
                  </a:moveTo>
                  <a:lnTo>
                    <a:pt x="14506239" y="0"/>
                  </a:lnTo>
                  <a:lnTo>
                    <a:pt x="14506239" y="7857546"/>
                  </a:lnTo>
                  <a:lnTo>
                    <a:pt x="0" y="7857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585749" y="0"/>
              <a:ext cx="13437948" cy="7857546"/>
            </a:xfrm>
            <a:custGeom>
              <a:avLst/>
              <a:gdLst/>
              <a:ahLst/>
              <a:cxnLst/>
              <a:rect r="r" b="b" t="t" l="l"/>
              <a:pathLst>
                <a:path h="7857546" w="13437948">
                  <a:moveTo>
                    <a:pt x="0" y="0"/>
                  </a:moveTo>
                  <a:lnTo>
                    <a:pt x="13437949" y="0"/>
                  </a:lnTo>
                  <a:lnTo>
                    <a:pt x="13437949" y="7857546"/>
                  </a:lnTo>
                  <a:lnTo>
                    <a:pt x="0" y="7857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7949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27333">
            <a:off x="302189" y="1926514"/>
            <a:ext cx="2098510" cy="2798013"/>
          </a:xfrm>
          <a:custGeom>
            <a:avLst/>
            <a:gdLst/>
            <a:ahLst/>
            <a:cxnLst/>
            <a:rect r="r" b="b" t="t" l="l"/>
            <a:pathLst>
              <a:path h="2798013" w="2098510">
                <a:moveTo>
                  <a:pt x="0" y="0"/>
                </a:moveTo>
                <a:lnTo>
                  <a:pt x="2098510" y="0"/>
                </a:lnTo>
                <a:lnTo>
                  <a:pt x="2098510" y="2798013"/>
                </a:lnTo>
                <a:lnTo>
                  <a:pt x="0" y="2798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034443" y="3065972"/>
            <a:ext cx="904016" cy="489335"/>
            <a:chOff x="0" y="0"/>
            <a:chExt cx="4996803" cy="27047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065947" y="3058752"/>
            <a:ext cx="903958" cy="489335"/>
            <a:chOff x="0" y="0"/>
            <a:chExt cx="4996482" cy="27047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4097451" y="3058752"/>
            <a:ext cx="903900" cy="489335"/>
            <a:chOff x="0" y="0"/>
            <a:chExt cx="4996160" cy="27047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128955" y="3058752"/>
            <a:ext cx="903842" cy="489335"/>
            <a:chOff x="0" y="0"/>
            <a:chExt cx="4995839" cy="270471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6160459" y="3058752"/>
            <a:ext cx="903784" cy="489335"/>
            <a:chOff x="0" y="0"/>
            <a:chExt cx="4995518" cy="270471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7191963" y="3062547"/>
            <a:ext cx="903726" cy="489335"/>
            <a:chOff x="0" y="0"/>
            <a:chExt cx="4995196" cy="270471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8223467" y="3058752"/>
            <a:ext cx="903667" cy="489335"/>
            <a:chOff x="0" y="0"/>
            <a:chExt cx="4994875" cy="270471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2694815" y="3123000"/>
            <a:ext cx="180420" cy="180420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3726319" y="3123000"/>
            <a:ext cx="180420" cy="180420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4757823" y="3123000"/>
            <a:ext cx="180420" cy="180420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5789235" y="3123000"/>
            <a:ext cx="180420" cy="180420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6820681" y="3123000"/>
            <a:ext cx="180420" cy="180420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7852126" y="3123000"/>
            <a:ext cx="180420" cy="180420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8883572" y="3123000"/>
            <a:ext cx="180420" cy="180420"/>
            <a:chOff x="0" y="0"/>
            <a:chExt cx="8128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2034443" y="3664811"/>
            <a:ext cx="904016" cy="489335"/>
            <a:chOff x="0" y="0"/>
            <a:chExt cx="4996803" cy="2704719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3065947" y="3664811"/>
            <a:ext cx="903958" cy="489335"/>
            <a:chOff x="0" y="0"/>
            <a:chExt cx="4996482" cy="2704719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4097451" y="3664811"/>
            <a:ext cx="903900" cy="489335"/>
            <a:chOff x="0" y="0"/>
            <a:chExt cx="4996160" cy="2704719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56" id="56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5128955" y="3664811"/>
            <a:ext cx="903842" cy="489335"/>
            <a:chOff x="0" y="0"/>
            <a:chExt cx="4995839" cy="2704719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59" id="59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60" id="60"/>
          <p:cNvGrpSpPr/>
          <p:nvPr/>
        </p:nvGrpSpPr>
        <p:grpSpPr>
          <a:xfrm rot="0">
            <a:off x="6160459" y="3664811"/>
            <a:ext cx="903784" cy="489335"/>
            <a:chOff x="0" y="0"/>
            <a:chExt cx="4995518" cy="2704719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62" id="62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7191963" y="3664811"/>
            <a:ext cx="903726" cy="489335"/>
            <a:chOff x="0" y="0"/>
            <a:chExt cx="4995196" cy="2704719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8223467" y="3664811"/>
            <a:ext cx="903667" cy="489335"/>
            <a:chOff x="0" y="0"/>
            <a:chExt cx="4994875" cy="2704719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2694815" y="3729058"/>
            <a:ext cx="180420" cy="180420"/>
            <a:chOff x="0" y="0"/>
            <a:chExt cx="812800" cy="81280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71" id="7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2" id="72"/>
          <p:cNvGrpSpPr/>
          <p:nvPr/>
        </p:nvGrpSpPr>
        <p:grpSpPr>
          <a:xfrm rot="0">
            <a:off x="3726319" y="3729058"/>
            <a:ext cx="180420" cy="180420"/>
            <a:chOff x="0" y="0"/>
            <a:chExt cx="812800" cy="81280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74" id="7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5" id="75"/>
          <p:cNvGrpSpPr/>
          <p:nvPr/>
        </p:nvGrpSpPr>
        <p:grpSpPr>
          <a:xfrm rot="0">
            <a:off x="4757823" y="3729058"/>
            <a:ext cx="180420" cy="180420"/>
            <a:chOff x="0" y="0"/>
            <a:chExt cx="812800" cy="81280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77" id="7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8" id="78"/>
          <p:cNvGrpSpPr/>
          <p:nvPr/>
        </p:nvGrpSpPr>
        <p:grpSpPr>
          <a:xfrm rot="0">
            <a:off x="5789235" y="3729058"/>
            <a:ext cx="180420" cy="180420"/>
            <a:chOff x="0" y="0"/>
            <a:chExt cx="812800" cy="812800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80" id="8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1" id="81"/>
          <p:cNvGrpSpPr/>
          <p:nvPr/>
        </p:nvGrpSpPr>
        <p:grpSpPr>
          <a:xfrm rot="0">
            <a:off x="8883572" y="3729058"/>
            <a:ext cx="180420" cy="180420"/>
            <a:chOff x="0" y="0"/>
            <a:chExt cx="812800" cy="812800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83" id="8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4" id="84"/>
          <p:cNvGrpSpPr/>
          <p:nvPr/>
        </p:nvGrpSpPr>
        <p:grpSpPr>
          <a:xfrm rot="0">
            <a:off x="2034443" y="4270869"/>
            <a:ext cx="904016" cy="489335"/>
            <a:chOff x="0" y="0"/>
            <a:chExt cx="4996803" cy="2704719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86" id="86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87" id="87"/>
          <p:cNvGrpSpPr/>
          <p:nvPr/>
        </p:nvGrpSpPr>
        <p:grpSpPr>
          <a:xfrm rot="0">
            <a:off x="3065947" y="4270869"/>
            <a:ext cx="903958" cy="489335"/>
            <a:chOff x="0" y="0"/>
            <a:chExt cx="4996482" cy="2704719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89" id="89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90" id="90"/>
          <p:cNvGrpSpPr/>
          <p:nvPr/>
        </p:nvGrpSpPr>
        <p:grpSpPr>
          <a:xfrm rot="0">
            <a:off x="4097451" y="4270869"/>
            <a:ext cx="903900" cy="489335"/>
            <a:chOff x="0" y="0"/>
            <a:chExt cx="4996160" cy="2704719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92" id="92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93" id="93"/>
          <p:cNvGrpSpPr/>
          <p:nvPr/>
        </p:nvGrpSpPr>
        <p:grpSpPr>
          <a:xfrm rot="0">
            <a:off x="5128955" y="4270869"/>
            <a:ext cx="903842" cy="489335"/>
            <a:chOff x="0" y="0"/>
            <a:chExt cx="4995839" cy="2704719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95" id="95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96" id="96"/>
          <p:cNvGrpSpPr/>
          <p:nvPr/>
        </p:nvGrpSpPr>
        <p:grpSpPr>
          <a:xfrm rot="0">
            <a:off x="6160459" y="4270869"/>
            <a:ext cx="903784" cy="489335"/>
            <a:chOff x="0" y="0"/>
            <a:chExt cx="4995518" cy="2704719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98" id="98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99" id="99"/>
          <p:cNvGrpSpPr/>
          <p:nvPr/>
        </p:nvGrpSpPr>
        <p:grpSpPr>
          <a:xfrm rot="0">
            <a:off x="7191963" y="4270869"/>
            <a:ext cx="903726" cy="489335"/>
            <a:chOff x="0" y="0"/>
            <a:chExt cx="4995196" cy="2704719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101" id="101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102" id="102"/>
          <p:cNvGrpSpPr/>
          <p:nvPr/>
        </p:nvGrpSpPr>
        <p:grpSpPr>
          <a:xfrm rot="0">
            <a:off x="8223467" y="4270869"/>
            <a:ext cx="903667" cy="489335"/>
            <a:chOff x="0" y="0"/>
            <a:chExt cx="4994875" cy="2704719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104" id="104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105" id="105"/>
          <p:cNvGrpSpPr/>
          <p:nvPr/>
        </p:nvGrpSpPr>
        <p:grpSpPr>
          <a:xfrm rot="0">
            <a:off x="2694815" y="4335116"/>
            <a:ext cx="180420" cy="180420"/>
            <a:chOff x="0" y="0"/>
            <a:chExt cx="812800" cy="812800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07" id="10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8" id="108"/>
          <p:cNvGrpSpPr/>
          <p:nvPr/>
        </p:nvGrpSpPr>
        <p:grpSpPr>
          <a:xfrm rot="0">
            <a:off x="3726319" y="4335116"/>
            <a:ext cx="180420" cy="180420"/>
            <a:chOff x="0" y="0"/>
            <a:chExt cx="812800" cy="812800"/>
          </a:xfrm>
        </p:grpSpPr>
        <p:sp>
          <p:nvSpPr>
            <p:cNvPr name="Freeform 109" id="10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110" id="1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1" id="111"/>
          <p:cNvGrpSpPr/>
          <p:nvPr/>
        </p:nvGrpSpPr>
        <p:grpSpPr>
          <a:xfrm rot="0">
            <a:off x="4757823" y="4335116"/>
            <a:ext cx="180420" cy="180420"/>
            <a:chOff x="0" y="0"/>
            <a:chExt cx="812800" cy="812800"/>
          </a:xfrm>
        </p:grpSpPr>
        <p:sp>
          <p:nvSpPr>
            <p:cNvPr name="Freeform 112" id="1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113" id="1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4" id="114"/>
          <p:cNvGrpSpPr/>
          <p:nvPr/>
        </p:nvGrpSpPr>
        <p:grpSpPr>
          <a:xfrm rot="0">
            <a:off x="6820681" y="4335116"/>
            <a:ext cx="180420" cy="180420"/>
            <a:chOff x="0" y="0"/>
            <a:chExt cx="812800" cy="812800"/>
          </a:xfrm>
        </p:grpSpPr>
        <p:sp>
          <p:nvSpPr>
            <p:cNvPr name="Freeform 115" id="1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116" id="1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7" id="117"/>
          <p:cNvGrpSpPr/>
          <p:nvPr/>
        </p:nvGrpSpPr>
        <p:grpSpPr>
          <a:xfrm rot="0">
            <a:off x="7852126" y="4335116"/>
            <a:ext cx="180420" cy="180420"/>
            <a:chOff x="0" y="0"/>
            <a:chExt cx="812800" cy="812800"/>
          </a:xfrm>
        </p:grpSpPr>
        <p:sp>
          <p:nvSpPr>
            <p:cNvPr name="Freeform 118" id="1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19" id="1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0" id="120"/>
          <p:cNvGrpSpPr/>
          <p:nvPr/>
        </p:nvGrpSpPr>
        <p:grpSpPr>
          <a:xfrm rot="0">
            <a:off x="8883572" y="4335116"/>
            <a:ext cx="180420" cy="180420"/>
            <a:chOff x="0" y="0"/>
            <a:chExt cx="812800" cy="812800"/>
          </a:xfrm>
        </p:grpSpPr>
        <p:sp>
          <p:nvSpPr>
            <p:cNvPr name="Freeform 121" id="1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122" id="1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3" id="123"/>
          <p:cNvGrpSpPr/>
          <p:nvPr/>
        </p:nvGrpSpPr>
        <p:grpSpPr>
          <a:xfrm rot="0">
            <a:off x="2034443" y="4876927"/>
            <a:ext cx="904016" cy="489335"/>
            <a:chOff x="0" y="0"/>
            <a:chExt cx="4996803" cy="2704719"/>
          </a:xfrm>
        </p:grpSpPr>
        <p:sp>
          <p:nvSpPr>
            <p:cNvPr name="Freeform 124" id="124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125" id="125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126" id="126"/>
          <p:cNvGrpSpPr/>
          <p:nvPr/>
        </p:nvGrpSpPr>
        <p:grpSpPr>
          <a:xfrm rot="0">
            <a:off x="3065947" y="4876927"/>
            <a:ext cx="903958" cy="489335"/>
            <a:chOff x="0" y="0"/>
            <a:chExt cx="4996482" cy="2704719"/>
          </a:xfrm>
        </p:grpSpPr>
        <p:sp>
          <p:nvSpPr>
            <p:cNvPr name="Freeform 127" id="127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128" id="128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129" id="129"/>
          <p:cNvGrpSpPr/>
          <p:nvPr/>
        </p:nvGrpSpPr>
        <p:grpSpPr>
          <a:xfrm rot="0">
            <a:off x="4097451" y="4876927"/>
            <a:ext cx="903900" cy="489335"/>
            <a:chOff x="0" y="0"/>
            <a:chExt cx="4996160" cy="2704719"/>
          </a:xfrm>
        </p:grpSpPr>
        <p:sp>
          <p:nvSpPr>
            <p:cNvPr name="Freeform 130" id="130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131" id="131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132" id="132"/>
          <p:cNvGrpSpPr/>
          <p:nvPr/>
        </p:nvGrpSpPr>
        <p:grpSpPr>
          <a:xfrm rot="0">
            <a:off x="6160459" y="4876927"/>
            <a:ext cx="903784" cy="489335"/>
            <a:chOff x="0" y="0"/>
            <a:chExt cx="4995518" cy="2704719"/>
          </a:xfrm>
        </p:grpSpPr>
        <p:sp>
          <p:nvSpPr>
            <p:cNvPr name="Freeform 133" id="133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134" id="134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135" id="135"/>
          <p:cNvGrpSpPr/>
          <p:nvPr/>
        </p:nvGrpSpPr>
        <p:grpSpPr>
          <a:xfrm rot="0">
            <a:off x="7191963" y="4876927"/>
            <a:ext cx="903726" cy="489335"/>
            <a:chOff x="0" y="0"/>
            <a:chExt cx="4995196" cy="2704719"/>
          </a:xfrm>
        </p:grpSpPr>
        <p:sp>
          <p:nvSpPr>
            <p:cNvPr name="Freeform 136" id="136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137" id="137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138" id="138"/>
          <p:cNvGrpSpPr/>
          <p:nvPr/>
        </p:nvGrpSpPr>
        <p:grpSpPr>
          <a:xfrm rot="0">
            <a:off x="8223467" y="4876927"/>
            <a:ext cx="903667" cy="489335"/>
            <a:chOff x="0" y="0"/>
            <a:chExt cx="4994875" cy="2704719"/>
          </a:xfrm>
        </p:grpSpPr>
        <p:sp>
          <p:nvSpPr>
            <p:cNvPr name="Freeform 139" id="139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140" id="140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141" id="141"/>
          <p:cNvGrpSpPr/>
          <p:nvPr/>
        </p:nvGrpSpPr>
        <p:grpSpPr>
          <a:xfrm rot="0">
            <a:off x="2694815" y="4941175"/>
            <a:ext cx="180420" cy="180420"/>
            <a:chOff x="0" y="0"/>
            <a:chExt cx="812800" cy="812800"/>
          </a:xfrm>
        </p:grpSpPr>
        <p:sp>
          <p:nvSpPr>
            <p:cNvPr name="Freeform 142" id="1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43" id="1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4" id="144"/>
          <p:cNvGrpSpPr/>
          <p:nvPr/>
        </p:nvGrpSpPr>
        <p:grpSpPr>
          <a:xfrm rot="0">
            <a:off x="3726319" y="4941175"/>
            <a:ext cx="180420" cy="180420"/>
            <a:chOff x="0" y="0"/>
            <a:chExt cx="812800" cy="812800"/>
          </a:xfrm>
        </p:grpSpPr>
        <p:sp>
          <p:nvSpPr>
            <p:cNvPr name="Freeform 145" id="1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146" id="1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7" id="147"/>
          <p:cNvGrpSpPr/>
          <p:nvPr/>
        </p:nvGrpSpPr>
        <p:grpSpPr>
          <a:xfrm rot="0">
            <a:off x="4757823" y="4941175"/>
            <a:ext cx="180420" cy="180420"/>
            <a:chOff x="0" y="0"/>
            <a:chExt cx="812800" cy="812800"/>
          </a:xfrm>
        </p:grpSpPr>
        <p:sp>
          <p:nvSpPr>
            <p:cNvPr name="Freeform 148" id="1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149" id="14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0" id="150"/>
          <p:cNvGrpSpPr/>
          <p:nvPr/>
        </p:nvGrpSpPr>
        <p:grpSpPr>
          <a:xfrm rot="0">
            <a:off x="5789235" y="4941175"/>
            <a:ext cx="180420" cy="180420"/>
            <a:chOff x="0" y="0"/>
            <a:chExt cx="812800" cy="812800"/>
          </a:xfrm>
        </p:grpSpPr>
        <p:sp>
          <p:nvSpPr>
            <p:cNvPr name="Freeform 151" id="1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152" id="15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3" id="153"/>
          <p:cNvGrpSpPr/>
          <p:nvPr/>
        </p:nvGrpSpPr>
        <p:grpSpPr>
          <a:xfrm rot="0">
            <a:off x="6820681" y="4941175"/>
            <a:ext cx="180420" cy="180420"/>
            <a:chOff x="0" y="0"/>
            <a:chExt cx="812800" cy="812800"/>
          </a:xfrm>
        </p:grpSpPr>
        <p:sp>
          <p:nvSpPr>
            <p:cNvPr name="Freeform 154" id="1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155" id="15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6" id="156"/>
          <p:cNvGrpSpPr/>
          <p:nvPr/>
        </p:nvGrpSpPr>
        <p:grpSpPr>
          <a:xfrm rot="0">
            <a:off x="7852126" y="4941175"/>
            <a:ext cx="180420" cy="180420"/>
            <a:chOff x="0" y="0"/>
            <a:chExt cx="812800" cy="812800"/>
          </a:xfrm>
        </p:grpSpPr>
        <p:sp>
          <p:nvSpPr>
            <p:cNvPr name="Freeform 157" id="1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58" id="15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9" id="159"/>
          <p:cNvGrpSpPr/>
          <p:nvPr/>
        </p:nvGrpSpPr>
        <p:grpSpPr>
          <a:xfrm rot="0">
            <a:off x="8883572" y="4941175"/>
            <a:ext cx="180420" cy="180420"/>
            <a:chOff x="0" y="0"/>
            <a:chExt cx="812800" cy="812800"/>
          </a:xfrm>
        </p:grpSpPr>
        <p:sp>
          <p:nvSpPr>
            <p:cNvPr name="Freeform 160" id="1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161" id="16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2" id="162"/>
          <p:cNvGrpSpPr/>
          <p:nvPr/>
        </p:nvGrpSpPr>
        <p:grpSpPr>
          <a:xfrm rot="0">
            <a:off x="8223467" y="2507127"/>
            <a:ext cx="903667" cy="489335"/>
            <a:chOff x="0" y="0"/>
            <a:chExt cx="4994875" cy="2704719"/>
          </a:xfrm>
        </p:grpSpPr>
        <p:sp>
          <p:nvSpPr>
            <p:cNvPr name="Freeform 163" id="163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164" id="164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165" id="165"/>
          <p:cNvGrpSpPr/>
          <p:nvPr/>
        </p:nvGrpSpPr>
        <p:grpSpPr>
          <a:xfrm rot="0">
            <a:off x="5806100" y="4335116"/>
            <a:ext cx="180420" cy="180420"/>
            <a:chOff x="0" y="0"/>
            <a:chExt cx="812800" cy="812800"/>
          </a:xfrm>
        </p:grpSpPr>
        <p:sp>
          <p:nvSpPr>
            <p:cNvPr name="Freeform 166" id="16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167" id="16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8" id="168"/>
          <p:cNvGrpSpPr/>
          <p:nvPr/>
        </p:nvGrpSpPr>
        <p:grpSpPr>
          <a:xfrm rot="0">
            <a:off x="13481096" y="5023782"/>
            <a:ext cx="177173" cy="177173"/>
            <a:chOff x="0" y="0"/>
            <a:chExt cx="812800" cy="812800"/>
          </a:xfrm>
        </p:grpSpPr>
        <p:sp>
          <p:nvSpPr>
            <p:cNvPr name="Freeform 169" id="16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170" id="17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71" id="171"/>
          <p:cNvSpPr txBox="true"/>
          <p:nvPr/>
        </p:nvSpPr>
        <p:spPr>
          <a:xfrm rot="0">
            <a:off x="5815312" y="498259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grpSp>
        <p:nvGrpSpPr>
          <p:cNvPr name="Group 172" id="172"/>
          <p:cNvGrpSpPr/>
          <p:nvPr/>
        </p:nvGrpSpPr>
        <p:grpSpPr>
          <a:xfrm rot="0">
            <a:off x="5145821" y="4876927"/>
            <a:ext cx="903842" cy="489335"/>
            <a:chOff x="0" y="0"/>
            <a:chExt cx="4995839" cy="2704719"/>
          </a:xfrm>
        </p:grpSpPr>
        <p:sp>
          <p:nvSpPr>
            <p:cNvPr name="Freeform 173" id="173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174" id="174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175" id="175"/>
          <p:cNvGrpSpPr/>
          <p:nvPr/>
        </p:nvGrpSpPr>
        <p:grpSpPr>
          <a:xfrm rot="0">
            <a:off x="9793885" y="4967781"/>
            <a:ext cx="887746" cy="480528"/>
            <a:chOff x="0" y="0"/>
            <a:chExt cx="4996803" cy="2704719"/>
          </a:xfrm>
        </p:grpSpPr>
        <p:sp>
          <p:nvSpPr>
            <p:cNvPr name="Freeform 176" id="176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177" id="177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178" id="178"/>
          <p:cNvGrpSpPr/>
          <p:nvPr/>
        </p:nvGrpSpPr>
        <p:grpSpPr>
          <a:xfrm rot="0">
            <a:off x="10806824" y="4960691"/>
            <a:ext cx="887688" cy="480528"/>
            <a:chOff x="0" y="0"/>
            <a:chExt cx="4996482" cy="2704719"/>
          </a:xfrm>
        </p:grpSpPr>
        <p:sp>
          <p:nvSpPr>
            <p:cNvPr name="Freeform 179" id="179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180" id="180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181" id="181"/>
          <p:cNvGrpSpPr/>
          <p:nvPr/>
        </p:nvGrpSpPr>
        <p:grpSpPr>
          <a:xfrm rot="0">
            <a:off x="11819762" y="4960691"/>
            <a:ext cx="887631" cy="480528"/>
            <a:chOff x="0" y="0"/>
            <a:chExt cx="4996160" cy="2704719"/>
          </a:xfrm>
        </p:grpSpPr>
        <p:sp>
          <p:nvSpPr>
            <p:cNvPr name="Freeform 182" id="182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183" id="183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184" id="184"/>
          <p:cNvGrpSpPr/>
          <p:nvPr/>
        </p:nvGrpSpPr>
        <p:grpSpPr>
          <a:xfrm rot="0">
            <a:off x="12832701" y="4960691"/>
            <a:ext cx="887574" cy="480528"/>
            <a:chOff x="0" y="0"/>
            <a:chExt cx="4995839" cy="2704719"/>
          </a:xfrm>
        </p:grpSpPr>
        <p:sp>
          <p:nvSpPr>
            <p:cNvPr name="Freeform 185" id="185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186" id="186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187" id="187"/>
          <p:cNvGrpSpPr/>
          <p:nvPr/>
        </p:nvGrpSpPr>
        <p:grpSpPr>
          <a:xfrm rot="0">
            <a:off x="13845640" y="4960691"/>
            <a:ext cx="887517" cy="480528"/>
            <a:chOff x="0" y="0"/>
            <a:chExt cx="4995518" cy="2704719"/>
          </a:xfrm>
        </p:grpSpPr>
        <p:sp>
          <p:nvSpPr>
            <p:cNvPr name="Freeform 188" id="188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189" id="189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190" id="190"/>
          <p:cNvGrpSpPr/>
          <p:nvPr/>
        </p:nvGrpSpPr>
        <p:grpSpPr>
          <a:xfrm rot="0">
            <a:off x="14858579" y="4964417"/>
            <a:ext cx="887460" cy="480528"/>
            <a:chOff x="0" y="0"/>
            <a:chExt cx="4995196" cy="2704719"/>
          </a:xfrm>
        </p:grpSpPr>
        <p:sp>
          <p:nvSpPr>
            <p:cNvPr name="Freeform 191" id="191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192" id="192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193" id="193"/>
          <p:cNvGrpSpPr/>
          <p:nvPr/>
        </p:nvGrpSpPr>
        <p:grpSpPr>
          <a:xfrm rot="0">
            <a:off x="15871517" y="4960691"/>
            <a:ext cx="887403" cy="480528"/>
            <a:chOff x="0" y="0"/>
            <a:chExt cx="4994875" cy="2704719"/>
          </a:xfrm>
        </p:grpSpPr>
        <p:sp>
          <p:nvSpPr>
            <p:cNvPr name="Freeform 194" id="194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195" id="195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196" id="196"/>
          <p:cNvGrpSpPr/>
          <p:nvPr/>
        </p:nvGrpSpPr>
        <p:grpSpPr>
          <a:xfrm rot="0">
            <a:off x="11455310" y="5023782"/>
            <a:ext cx="177173" cy="177173"/>
            <a:chOff x="0" y="0"/>
            <a:chExt cx="812800" cy="812800"/>
          </a:xfrm>
        </p:grpSpPr>
        <p:sp>
          <p:nvSpPr>
            <p:cNvPr name="Freeform 197" id="19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198" id="19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9" id="199"/>
          <p:cNvGrpSpPr/>
          <p:nvPr/>
        </p:nvGrpSpPr>
        <p:grpSpPr>
          <a:xfrm rot="0">
            <a:off x="12468249" y="5023782"/>
            <a:ext cx="177173" cy="177173"/>
            <a:chOff x="0" y="0"/>
            <a:chExt cx="812800" cy="812800"/>
          </a:xfrm>
        </p:grpSpPr>
        <p:sp>
          <p:nvSpPr>
            <p:cNvPr name="Freeform 200" id="20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201" id="20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2" id="202"/>
          <p:cNvGrpSpPr/>
          <p:nvPr/>
        </p:nvGrpSpPr>
        <p:grpSpPr>
          <a:xfrm rot="0">
            <a:off x="14506013" y="5007194"/>
            <a:ext cx="177173" cy="177173"/>
            <a:chOff x="0" y="0"/>
            <a:chExt cx="812800" cy="812800"/>
          </a:xfrm>
        </p:grpSpPr>
        <p:sp>
          <p:nvSpPr>
            <p:cNvPr name="Freeform 203" id="20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204" id="20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5" id="205"/>
          <p:cNvGrpSpPr/>
          <p:nvPr/>
        </p:nvGrpSpPr>
        <p:grpSpPr>
          <a:xfrm rot="0">
            <a:off x="15506860" y="4996073"/>
            <a:ext cx="177173" cy="177173"/>
            <a:chOff x="0" y="0"/>
            <a:chExt cx="812800" cy="812800"/>
          </a:xfrm>
        </p:grpSpPr>
        <p:sp>
          <p:nvSpPr>
            <p:cNvPr name="Freeform 206" id="20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207" id="20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8" id="208"/>
          <p:cNvGrpSpPr/>
          <p:nvPr/>
        </p:nvGrpSpPr>
        <p:grpSpPr>
          <a:xfrm rot="0">
            <a:off x="8896417" y="2557782"/>
            <a:ext cx="179664" cy="179664"/>
            <a:chOff x="0" y="0"/>
            <a:chExt cx="812800" cy="812800"/>
          </a:xfrm>
        </p:grpSpPr>
        <p:sp>
          <p:nvSpPr>
            <p:cNvPr name="Freeform 209" id="20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210" id="2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7789" lIns="27789" bIns="27789" rIns="27789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1" id="211"/>
          <p:cNvGrpSpPr/>
          <p:nvPr/>
        </p:nvGrpSpPr>
        <p:grpSpPr>
          <a:xfrm rot="0">
            <a:off x="16532187" y="5007194"/>
            <a:ext cx="177173" cy="177173"/>
            <a:chOff x="0" y="0"/>
            <a:chExt cx="812800" cy="812800"/>
          </a:xfrm>
        </p:grpSpPr>
        <p:sp>
          <p:nvSpPr>
            <p:cNvPr name="Freeform 212" id="2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213" id="2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4" id="214"/>
          <p:cNvGrpSpPr/>
          <p:nvPr/>
        </p:nvGrpSpPr>
        <p:grpSpPr>
          <a:xfrm rot="0">
            <a:off x="10806824" y="5555841"/>
            <a:ext cx="887688" cy="480528"/>
            <a:chOff x="0" y="0"/>
            <a:chExt cx="4996482" cy="2704719"/>
          </a:xfrm>
        </p:grpSpPr>
        <p:sp>
          <p:nvSpPr>
            <p:cNvPr name="Freeform 215" id="215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216" id="216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217" id="217"/>
          <p:cNvGrpSpPr/>
          <p:nvPr/>
        </p:nvGrpSpPr>
        <p:grpSpPr>
          <a:xfrm rot="0">
            <a:off x="11819762" y="5555841"/>
            <a:ext cx="887631" cy="480528"/>
            <a:chOff x="0" y="0"/>
            <a:chExt cx="4996160" cy="2704719"/>
          </a:xfrm>
        </p:grpSpPr>
        <p:sp>
          <p:nvSpPr>
            <p:cNvPr name="Freeform 218" id="218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219" id="219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220" id="220"/>
          <p:cNvGrpSpPr/>
          <p:nvPr/>
        </p:nvGrpSpPr>
        <p:grpSpPr>
          <a:xfrm rot="0">
            <a:off x="12832701" y="5555841"/>
            <a:ext cx="887574" cy="480528"/>
            <a:chOff x="0" y="0"/>
            <a:chExt cx="4995839" cy="2704719"/>
          </a:xfrm>
        </p:grpSpPr>
        <p:sp>
          <p:nvSpPr>
            <p:cNvPr name="Freeform 221" id="221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222" id="222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223" id="223"/>
          <p:cNvGrpSpPr/>
          <p:nvPr/>
        </p:nvGrpSpPr>
        <p:grpSpPr>
          <a:xfrm rot="0">
            <a:off x="13845640" y="5555841"/>
            <a:ext cx="887517" cy="480528"/>
            <a:chOff x="0" y="0"/>
            <a:chExt cx="4995518" cy="2704719"/>
          </a:xfrm>
        </p:grpSpPr>
        <p:sp>
          <p:nvSpPr>
            <p:cNvPr name="Freeform 224" id="224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225" id="225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26" id="226"/>
          <p:cNvGrpSpPr/>
          <p:nvPr/>
        </p:nvGrpSpPr>
        <p:grpSpPr>
          <a:xfrm rot="0">
            <a:off x="14858579" y="5555841"/>
            <a:ext cx="887460" cy="480528"/>
            <a:chOff x="0" y="0"/>
            <a:chExt cx="4995196" cy="2704719"/>
          </a:xfrm>
        </p:grpSpPr>
        <p:sp>
          <p:nvSpPr>
            <p:cNvPr name="Freeform 227" id="227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228" id="228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229" id="229"/>
          <p:cNvGrpSpPr/>
          <p:nvPr/>
        </p:nvGrpSpPr>
        <p:grpSpPr>
          <a:xfrm rot="0">
            <a:off x="15871517" y="5555841"/>
            <a:ext cx="887403" cy="480528"/>
            <a:chOff x="0" y="0"/>
            <a:chExt cx="4994875" cy="2704719"/>
          </a:xfrm>
        </p:grpSpPr>
        <p:sp>
          <p:nvSpPr>
            <p:cNvPr name="Freeform 230" id="230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231" id="231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232" id="232"/>
          <p:cNvGrpSpPr/>
          <p:nvPr/>
        </p:nvGrpSpPr>
        <p:grpSpPr>
          <a:xfrm rot="0">
            <a:off x="11455310" y="5618932"/>
            <a:ext cx="177173" cy="177173"/>
            <a:chOff x="0" y="0"/>
            <a:chExt cx="812800" cy="812800"/>
          </a:xfrm>
        </p:grpSpPr>
        <p:sp>
          <p:nvSpPr>
            <p:cNvPr name="Freeform 233" id="2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234" id="23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5" id="235"/>
          <p:cNvGrpSpPr/>
          <p:nvPr/>
        </p:nvGrpSpPr>
        <p:grpSpPr>
          <a:xfrm rot="0">
            <a:off x="12468249" y="5618932"/>
            <a:ext cx="177173" cy="177173"/>
            <a:chOff x="0" y="0"/>
            <a:chExt cx="812800" cy="812800"/>
          </a:xfrm>
        </p:grpSpPr>
        <p:sp>
          <p:nvSpPr>
            <p:cNvPr name="Freeform 236" id="2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237" id="23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8" id="238"/>
          <p:cNvGrpSpPr/>
          <p:nvPr/>
        </p:nvGrpSpPr>
        <p:grpSpPr>
          <a:xfrm rot="0">
            <a:off x="13481096" y="5618932"/>
            <a:ext cx="177173" cy="177173"/>
            <a:chOff x="0" y="0"/>
            <a:chExt cx="812800" cy="812800"/>
          </a:xfrm>
        </p:grpSpPr>
        <p:sp>
          <p:nvSpPr>
            <p:cNvPr name="Freeform 239" id="2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240" id="24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1" id="241"/>
          <p:cNvGrpSpPr/>
          <p:nvPr/>
        </p:nvGrpSpPr>
        <p:grpSpPr>
          <a:xfrm rot="0">
            <a:off x="14498613" y="5575318"/>
            <a:ext cx="177173" cy="177173"/>
            <a:chOff x="0" y="0"/>
            <a:chExt cx="812800" cy="812800"/>
          </a:xfrm>
        </p:grpSpPr>
        <p:sp>
          <p:nvSpPr>
            <p:cNvPr name="Freeform 242" id="2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243" id="2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4" id="244"/>
          <p:cNvGrpSpPr/>
          <p:nvPr/>
        </p:nvGrpSpPr>
        <p:grpSpPr>
          <a:xfrm rot="0">
            <a:off x="15506860" y="5618932"/>
            <a:ext cx="177173" cy="177173"/>
            <a:chOff x="0" y="0"/>
            <a:chExt cx="812800" cy="812800"/>
          </a:xfrm>
        </p:grpSpPr>
        <p:sp>
          <p:nvSpPr>
            <p:cNvPr name="Freeform 245" id="2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246" id="2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7" id="247"/>
          <p:cNvGrpSpPr/>
          <p:nvPr/>
        </p:nvGrpSpPr>
        <p:grpSpPr>
          <a:xfrm rot="0">
            <a:off x="9793885" y="6150992"/>
            <a:ext cx="887746" cy="480528"/>
            <a:chOff x="0" y="0"/>
            <a:chExt cx="4996803" cy="2704719"/>
          </a:xfrm>
        </p:grpSpPr>
        <p:sp>
          <p:nvSpPr>
            <p:cNvPr name="Freeform 248" id="248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249" id="249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250" id="250"/>
          <p:cNvGrpSpPr/>
          <p:nvPr/>
        </p:nvGrpSpPr>
        <p:grpSpPr>
          <a:xfrm rot="0">
            <a:off x="10806824" y="6150992"/>
            <a:ext cx="887688" cy="480528"/>
            <a:chOff x="0" y="0"/>
            <a:chExt cx="4996482" cy="2704719"/>
          </a:xfrm>
        </p:grpSpPr>
        <p:sp>
          <p:nvSpPr>
            <p:cNvPr name="Freeform 251" id="251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252" id="252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253" id="253"/>
          <p:cNvGrpSpPr/>
          <p:nvPr/>
        </p:nvGrpSpPr>
        <p:grpSpPr>
          <a:xfrm rot="0">
            <a:off x="11819762" y="6150992"/>
            <a:ext cx="887631" cy="480528"/>
            <a:chOff x="0" y="0"/>
            <a:chExt cx="4996160" cy="2704719"/>
          </a:xfrm>
        </p:grpSpPr>
        <p:sp>
          <p:nvSpPr>
            <p:cNvPr name="Freeform 254" id="254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255" id="255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256" id="256"/>
          <p:cNvGrpSpPr/>
          <p:nvPr/>
        </p:nvGrpSpPr>
        <p:grpSpPr>
          <a:xfrm rot="0">
            <a:off x="12832701" y="6150992"/>
            <a:ext cx="887574" cy="480528"/>
            <a:chOff x="0" y="0"/>
            <a:chExt cx="4995839" cy="2704719"/>
          </a:xfrm>
        </p:grpSpPr>
        <p:sp>
          <p:nvSpPr>
            <p:cNvPr name="Freeform 257" id="257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258" id="258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259" id="259"/>
          <p:cNvGrpSpPr/>
          <p:nvPr/>
        </p:nvGrpSpPr>
        <p:grpSpPr>
          <a:xfrm rot="0">
            <a:off x="13845640" y="6150992"/>
            <a:ext cx="887517" cy="480528"/>
            <a:chOff x="0" y="0"/>
            <a:chExt cx="4995518" cy="2704719"/>
          </a:xfrm>
        </p:grpSpPr>
        <p:sp>
          <p:nvSpPr>
            <p:cNvPr name="Freeform 260" id="260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261" id="261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62" id="262"/>
          <p:cNvGrpSpPr/>
          <p:nvPr/>
        </p:nvGrpSpPr>
        <p:grpSpPr>
          <a:xfrm rot="0">
            <a:off x="14858579" y="6150992"/>
            <a:ext cx="887460" cy="480528"/>
            <a:chOff x="0" y="0"/>
            <a:chExt cx="4995196" cy="2704719"/>
          </a:xfrm>
        </p:grpSpPr>
        <p:sp>
          <p:nvSpPr>
            <p:cNvPr name="Freeform 263" id="263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264" id="264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265" id="265"/>
          <p:cNvGrpSpPr/>
          <p:nvPr/>
        </p:nvGrpSpPr>
        <p:grpSpPr>
          <a:xfrm rot="0">
            <a:off x="15871517" y="6150992"/>
            <a:ext cx="887403" cy="480528"/>
            <a:chOff x="0" y="0"/>
            <a:chExt cx="4994875" cy="2704719"/>
          </a:xfrm>
        </p:grpSpPr>
        <p:sp>
          <p:nvSpPr>
            <p:cNvPr name="Freeform 266" id="266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267" id="267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268" id="268"/>
          <p:cNvGrpSpPr/>
          <p:nvPr/>
        </p:nvGrpSpPr>
        <p:grpSpPr>
          <a:xfrm rot="0">
            <a:off x="11455310" y="6214083"/>
            <a:ext cx="177173" cy="177173"/>
            <a:chOff x="0" y="0"/>
            <a:chExt cx="812800" cy="812800"/>
          </a:xfrm>
        </p:grpSpPr>
        <p:sp>
          <p:nvSpPr>
            <p:cNvPr name="Freeform 269" id="26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270" id="27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1" id="271"/>
          <p:cNvGrpSpPr/>
          <p:nvPr/>
        </p:nvGrpSpPr>
        <p:grpSpPr>
          <a:xfrm rot="0">
            <a:off x="12468249" y="6214083"/>
            <a:ext cx="177173" cy="177173"/>
            <a:chOff x="0" y="0"/>
            <a:chExt cx="812800" cy="812800"/>
          </a:xfrm>
        </p:grpSpPr>
        <p:sp>
          <p:nvSpPr>
            <p:cNvPr name="Freeform 272" id="27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273" id="27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4" id="274"/>
          <p:cNvGrpSpPr/>
          <p:nvPr/>
        </p:nvGrpSpPr>
        <p:grpSpPr>
          <a:xfrm rot="0">
            <a:off x="13481096" y="6214083"/>
            <a:ext cx="177173" cy="177173"/>
            <a:chOff x="0" y="0"/>
            <a:chExt cx="812800" cy="812800"/>
          </a:xfrm>
        </p:grpSpPr>
        <p:sp>
          <p:nvSpPr>
            <p:cNvPr name="Freeform 275" id="27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276" id="27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7" id="277"/>
          <p:cNvGrpSpPr/>
          <p:nvPr/>
        </p:nvGrpSpPr>
        <p:grpSpPr>
          <a:xfrm rot="0">
            <a:off x="9793885" y="6746142"/>
            <a:ext cx="887746" cy="480528"/>
            <a:chOff x="0" y="0"/>
            <a:chExt cx="4996803" cy="2704719"/>
          </a:xfrm>
        </p:grpSpPr>
        <p:sp>
          <p:nvSpPr>
            <p:cNvPr name="Freeform 278" id="278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279" id="279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280" id="280"/>
          <p:cNvGrpSpPr/>
          <p:nvPr/>
        </p:nvGrpSpPr>
        <p:grpSpPr>
          <a:xfrm rot="0">
            <a:off x="10806824" y="6746142"/>
            <a:ext cx="887688" cy="480528"/>
            <a:chOff x="0" y="0"/>
            <a:chExt cx="4996482" cy="2704719"/>
          </a:xfrm>
        </p:grpSpPr>
        <p:sp>
          <p:nvSpPr>
            <p:cNvPr name="Freeform 281" id="281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282" id="282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283" id="283"/>
          <p:cNvGrpSpPr/>
          <p:nvPr/>
        </p:nvGrpSpPr>
        <p:grpSpPr>
          <a:xfrm rot="0">
            <a:off x="11819762" y="6746142"/>
            <a:ext cx="887631" cy="480528"/>
            <a:chOff x="0" y="0"/>
            <a:chExt cx="4996160" cy="2704719"/>
          </a:xfrm>
        </p:grpSpPr>
        <p:sp>
          <p:nvSpPr>
            <p:cNvPr name="Freeform 284" id="284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285" id="285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286" id="286"/>
          <p:cNvGrpSpPr/>
          <p:nvPr/>
        </p:nvGrpSpPr>
        <p:grpSpPr>
          <a:xfrm rot="0">
            <a:off x="12832701" y="6746142"/>
            <a:ext cx="887574" cy="480528"/>
            <a:chOff x="0" y="0"/>
            <a:chExt cx="4995839" cy="2704719"/>
          </a:xfrm>
        </p:grpSpPr>
        <p:sp>
          <p:nvSpPr>
            <p:cNvPr name="Freeform 287" id="287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288" id="288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289" id="289"/>
          <p:cNvGrpSpPr/>
          <p:nvPr/>
        </p:nvGrpSpPr>
        <p:grpSpPr>
          <a:xfrm rot="0">
            <a:off x="13845640" y="6746142"/>
            <a:ext cx="887517" cy="480528"/>
            <a:chOff x="0" y="0"/>
            <a:chExt cx="4995518" cy="2704719"/>
          </a:xfrm>
        </p:grpSpPr>
        <p:sp>
          <p:nvSpPr>
            <p:cNvPr name="Freeform 290" id="290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291" id="291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92" id="292"/>
          <p:cNvGrpSpPr/>
          <p:nvPr/>
        </p:nvGrpSpPr>
        <p:grpSpPr>
          <a:xfrm rot="0">
            <a:off x="11455310" y="6809233"/>
            <a:ext cx="177173" cy="177173"/>
            <a:chOff x="0" y="0"/>
            <a:chExt cx="812800" cy="812800"/>
          </a:xfrm>
        </p:grpSpPr>
        <p:sp>
          <p:nvSpPr>
            <p:cNvPr name="Freeform 293" id="29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294" id="29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5" id="295"/>
          <p:cNvGrpSpPr/>
          <p:nvPr/>
        </p:nvGrpSpPr>
        <p:grpSpPr>
          <a:xfrm rot="0">
            <a:off x="12468249" y="6809233"/>
            <a:ext cx="177173" cy="177173"/>
            <a:chOff x="0" y="0"/>
            <a:chExt cx="812800" cy="812800"/>
          </a:xfrm>
        </p:grpSpPr>
        <p:sp>
          <p:nvSpPr>
            <p:cNvPr name="Freeform 296" id="29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297" id="29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8" id="298"/>
          <p:cNvGrpSpPr/>
          <p:nvPr/>
        </p:nvGrpSpPr>
        <p:grpSpPr>
          <a:xfrm rot="0">
            <a:off x="13481096" y="6809233"/>
            <a:ext cx="177173" cy="177173"/>
            <a:chOff x="0" y="0"/>
            <a:chExt cx="812800" cy="812800"/>
          </a:xfrm>
        </p:grpSpPr>
        <p:sp>
          <p:nvSpPr>
            <p:cNvPr name="Freeform 299" id="29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300" id="30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01" id="301"/>
          <p:cNvGrpSpPr/>
          <p:nvPr/>
        </p:nvGrpSpPr>
        <p:grpSpPr>
          <a:xfrm rot="0">
            <a:off x="15507734" y="4432827"/>
            <a:ext cx="177173" cy="177173"/>
            <a:chOff x="0" y="0"/>
            <a:chExt cx="812800" cy="812800"/>
          </a:xfrm>
        </p:grpSpPr>
        <p:sp>
          <p:nvSpPr>
            <p:cNvPr name="Freeform 302" id="30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03" id="30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04" id="304"/>
          <p:cNvGrpSpPr/>
          <p:nvPr/>
        </p:nvGrpSpPr>
        <p:grpSpPr>
          <a:xfrm rot="0">
            <a:off x="14858579" y="4418994"/>
            <a:ext cx="887460" cy="480528"/>
            <a:chOff x="0" y="0"/>
            <a:chExt cx="4995196" cy="2704719"/>
          </a:xfrm>
        </p:grpSpPr>
        <p:sp>
          <p:nvSpPr>
            <p:cNvPr name="Freeform 305" id="305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306" id="306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307" id="307"/>
          <p:cNvGrpSpPr/>
          <p:nvPr/>
        </p:nvGrpSpPr>
        <p:grpSpPr>
          <a:xfrm rot="0">
            <a:off x="15871517" y="4418994"/>
            <a:ext cx="887403" cy="480528"/>
            <a:chOff x="0" y="0"/>
            <a:chExt cx="4994875" cy="2704719"/>
          </a:xfrm>
        </p:grpSpPr>
        <p:sp>
          <p:nvSpPr>
            <p:cNvPr name="Freeform 308" id="308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309" id="309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sp>
        <p:nvSpPr>
          <p:cNvPr name="Freeform 310" id="310"/>
          <p:cNvSpPr/>
          <p:nvPr/>
        </p:nvSpPr>
        <p:spPr>
          <a:xfrm flipH="false" flipV="false" rot="0">
            <a:off x="4763020" y="5907430"/>
            <a:ext cx="1669443" cy="434055"/>
          </a:xfrm>
          <a:custGeom>
            <a:avLst/>
            <a:gdLst/>
            <a:ahLst/>
            <a:cxnLst/>
            <a:rect r="r" b="b" t="t" l="l"/>
            <a:pathLst>
              <a:path h="434055" w="1669443">
                <a:moveTo>
                  <a:pt x="0" y="0"/>
                </a:moveTo>
                <a:lnTo>
                  <a:pt x="1669443" y="0"/>
                </a:lnTo>
                <a:lnTo>
                  <a:pt x="1669443" y="434055"/>
                </a:lnTo>
                <a:lnTo>
                  <a:pt x="0" y="434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1" id="311"/>
          <p:cNvSpPr/>
          <p:nvPr/>
        </p:nvSpPr>
        <p:spPr>
          <a:xfrm flipH="false" flipV="false" rot="0">
            <a:off x="4686180" y="2303972"/>
            <a:ext cx="1823124" cy="474012"/>
          </a:xfrm>
          <a:custGeom>
            <a:avLst/>
            <a:gdLst/>
            <a:ahLst/>
            <a:cxnLst/>
            <a:rect r="r" b="b" t="t" l="l"/>
            <a:pathLst>
              <a:path h="474012" w="1823124">
                <a:moveTo>
                  <a:pt x="0" y="0"/>
                </a:moveTo>
                <a:lnTo>
                  <a:pt x="1823123" y="0"/>
                </a:lnTo>
                <a:lnTo>
                  <a:pt x="1823123" y="474012"/>
                </a:lnTo>
                <a:lnTo>
                  <a:pt x="0" y="4740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2" id="312"/>
          <p:cNvSpPr/>
          <p:nvPr/>
        </p:nvSpPr>
        <p:spPr>
          <a:xfrm flipH="false" flipV="false" rot="0">
            <a:off x="11154381" y="4138879"/>
            <a:ext cx="1829126" cy="475573"/>
          </a:xfrm>
          <a:custGeom>
            <a:avLst/>
            <a:gdLst/>
            <a:ahLst/>
            <a:cxnLst/>
            <a:rect r="r" b="b" t="t" l="l"/>
            <a:pathLst>
              <a:path h="475573" w="1829126">
                <a:moveTo>
                  <a:pt x="0" y="0"/>
                </a:moveTo>
                <a:lnTo>
                  <a:pt x="1829126" y="0"/>
                </a:lnTo>
                <a:lnTo>
                  <a:pt x="1829126" y="475573"/>
                </a:lnTo>
                <a:lnTo>
                  <a:pt x="0" y="47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3" id="313"/>
          <p:cNvGrpSpPr/>
          <p:nvPr/>
        </p:nvGrpSpPr>
        <p:grpSpPr>
          <a:xfrm rot="0">
            <a:off x="4119988" y="6617769"/>
            <a:ext cx="903900" cy="489335"/>
            <a:chOff x="0" y="0"/>
            <a:chExt cx="4996160" cy="2704719"/>
          </a:xfrm>
        </p:grpSpPr>
        <p:sp>
          <p:nvSpPr>
            <p:cNvPr name="Freeform 314" id="314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315" id="315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316" id="316"/>
          <p:cNvGrpSpPr/>
          <p:nvPr/>
        </p:nvGrpSpPr>
        <p:grpSpPr>
          <a:xfrm rot="0">
            <a:off x="5145821" y="6586365"/>
            <a:ext cx="903842" cy="489335"/>
            <a:chOff x="0" y="0"/>
            <a:chExt cx="4995839" cy="2704719"/>
          </a:xfrm>
        </p:grpSpPr>
        <p:sp>
          <p:nvSpPr>
            <p:cNvPr name="Freeform 317" id="317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318" id="318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319" id="319"/>
          <p:cNvGrpSpPr/>
          <p:nvPr/>
        </p:nvGrpSpPr>
        <p:grpSpPr>
          <a:xfrm rot="0">
            <a:off x="6177325" y="6586365"/>
            <a:ext cx="903784" cy="489335"/>
            <a:chOff x="0" y="0"/>
            <a:chExt cx="4995518" cy="2704719"/>
          </a:xfrm>
        </p:grpSpPr>
        <p:sp>
          <p:nvSpPr>
            <p:cNvPr name="Freeform 320" id="320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321" id="321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322" id="322"/>
          <p:cNvGrpSpPr/>
          <p:nvPr/>
        </p:nvGrpSpPr>
        <p:grpSpPr>
          <a:xfrm rot="0">
            <a:off x="7212782" y="6586365"/>
            <a:ext cx="903726" cy="489335"/>
            <a:chOff x="0" y="0"/>
            <a:chExt cx="4995196" cy="2704719"/>
          </a:xfrm>
        </p:grpSpPr>
        <p:sp>
          <p:nvSpPr>
            <p:cNvPr name="Freeform 323" id="323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324" id="324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325" id="325"/>
          <p:cNvGrpSpPr/>
          <p:nvPr/>
        </p:nvGrpSpPr>
        <p:grpSpPr>
          <a:xfrm rot="0">
            <a:off x="8240333" y="6586365"/>
            <a:ext cx="903667" cy="489335"/>
            <a:chOff x="0" y="0"/>
            <a:chExt cx="4994875" cy="2704719"/>
          </a:xfrm>
        </p:grpSpPr>
        <p:sp>
          <p:nvSpPr>
            <p:cNvPr name="Freeform 326" id="326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327" id="327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328" id="328"/>
          <p:cNvGrpSpPr/>
          <p:nvPr/>
        </p:nvGrpSpPr>
        <p:grpSpPr>
          <a:xfrm rot="0">
            <a:off x="4774688" y="6650613"/>
            <a:ext cx="180420" cy="180420"/>
            <a:chOff x="0" y="0"/>
            <a:chExt cx="812800" cy="812800"/>
          </a:xfrm>
        </p:grpSpPr>
        <p:sp>
          <p:nvSpPr>
            <p:cNvPr name="Freeform 329" id="3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330" id="3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31" id="331"/>
          <p:cNvGrpSpPr/>
          <p:nvPr/>
        </p:nvGrpSpPr>
        <p:grpSpPr>
          <a:xfrm rot="0">
            <a:off x="5806100" y="6650613"/>
            <a:ext cx="180420" cy="180420"/>
            <a:chOff x="0" y="0"/>
            <a:chExt cx="812800" cy="812800"/>
          </a:xfrm>
        </p:grpSpPr>
        <p:sp>
          <p:nvSpPr>
            <p:cNvPr name="Freeform 332" id="3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333" id="33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34" id="334"/>
          <p:cNvGrpSpPr/>
          <p:nvPr/>
        </p:nvGrpSpPr>
        <p:grpSpPr>
          <a:xfrm rot="0">
            <a:off x="6837546" y="6650613"/>
            <a:ext cx="180420" cy="180420"/>
            <a:chOff x="0" y="0"/>
            <a:chExt cx="812800" cy="812800"/>
          </a:xfrm>
        </p:grpSpPr>
        <p:sp>
          <p:nvSpPr>
            <p:cNvPr name="Freeform 335" id="3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336" id="33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37" id="337"/>
          <p:cNvGrpSpPr/>
          <p:nvPr/>
        </p:nvGrpSpPr>
        <p:grpSpPr>
          <a:xfrm rot="0">
            <a:off x="7868992" y="6650613"/>
            <a:ext cx="180420" cy="180420"/>
            <a:chOff x="0" y="0"/>
            <a:chExt cx="812800" cy="812800"/>
          </a:xfrm>
        </p:grpSpPr>
        <p:sp>
          <p:nvSpPr>
            <p:cNvPr name="Freeform 338" id="3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39" id="33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0" id="340"/>
          <p:cNvGrpSpPr/>
          <p:nvPr/>
        </p:nvGrpSpPr>
        <p:grpSpPr>
          <a:xfrm rot="0">
            <a:off x="8900437" y="6650613"/>
            <a:ext cx="180420" cy="180420"/>
            <a:chOff x="0" y="0"/>
            <a:chExt cx="812800" cy="812800"/>
          </a:xfrm>
        </p:grpSpPr>
        <p:sp>
          <p:nvSpPr>
            <p:cNvPr name="Freeform 341" id="3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342" id="34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43" id="343"/>
          <p:cNvSpPr/>
          <p:nvPr/>
        </p:nvSpPr>
        <p:spPr>
          <a:xfrm flipH="false" flipV="false" rot="-140606">
            <a:off x="193135" y="6532851"/>
            <a:ext cx="2126343" cy="2372278"/>
          </a:xfrm>
          <a:custGeom>
            <a:avLst/>
            <a:gdLst/>
            <a:ahLst/>
            <a:cxnLst/>
            <a:rect r="r" b="b" t="t" l="l"/>
            <a:pathLst>
              <a:path h="2372278" w="2126343">
                <a:moveTo>
                  <a:pt x="0" y="0"/>
                </a:moveTo>
                <a:lnTo>
                  <a:pt x="2126342" y="0"/>
                </a:lnTo>
                <a:lnTo>
                  <a:pt x="2126342" y="2372279"/>
                </a:lnTo>
                <a:lnTo>
                  <a:pt x="0" y="23722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7913" t="-582" r="-27368" b="-1267"/>
            </a:stretch>
          </a:blipFill>
        </p:spPr>
      </p:sp>
      <p:grpSp>
        <p:nvGrpSpPr>
          <p:cNvPr name="Group 344" id="344"/>
          <p:cNvGrpSpPr/>
          <p:nvPr/>
        </p:nvGrpSpPr>
        <p:grpSpPr>
          <a:xfrm rot="0">
            <a:off x="2051308" y="7192424"/>
            <a:ext cx="904016" cy="489335"/>
            <a:chOff x="0" y="0"/>
            <a:chExt cx="4996803" cy="2704719"/>
          </a:xfrm>
        </p:grpSpPr>
        <p:sp>
          <p:nvSpPr>
            <p:cNvPr name="Freeform 345" id="345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346" id="346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347" id="347"/>
          <p:cNvGrpSpPr/>
          <p:nvPr/>
        </p:nvGrpSpPr>
        <p:grpSpPr>
          <a:xfrm rot="0">
            <a:off x="3082813" y="7192424"/>
            <a:ext cx="903958" cy="489335"/>
            <a:chOff x="0" y="0"/>
            <a:chExt cx="4996482" cy="2704719"/>
          </a:xfrm>
        </p:grpSpPr>
        <p:sp>
          <p:nvSpPr>
            <p:cNvPr name="Freeform 348" id="348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349" id="349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350" id="350"/>
          <p:cNvGrpSpPr/>
          <p:nvPr/>
        </p:nvGrpSpPr>
        <p:grpSpPr>
          <a:xfrm rot="0">
            <a:off x="4114317" y="7192424"/>
            <a:ext cx="903900" cy="489335"/>
            <a:chOff x="0" y="0"/>
            <a:chExt cx="4996160" cy="2704719"/>
          </a:xfrm>
        </p:grpSpPr>
        <p:sp>
          <p:nvSpPr>
            <p:cNvPr name="Freeform 351" id="351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352" id="352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353" id="353"/>
          <p:cNvGrpSpPr/>
          <p:nvPr/>
        </p:nvGrpSpPr>
        <p:grpSpPr>
          <a:xfrm rot="0">
            <a:off x="5145821" y="7192424"/>
            <a:ext cx="903842" cy="489335"/>
            <a:chOff x="0" y="0"/>
            <a:chExt cx="4995839" cy="2704719"/>
          </a:xfrm>
        </p:grpSpPr>
        <p:sp>
          <p:nvSpPr>
            <p:cNvPr name="Freeform 354" id="354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355" id="355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356" id="356"/>
          <p:cNvGrpSpPr/>
          <p:nvPr/>
        </p:nvGrpSpPr>
        <p:grpSpPr>
          <a:xfrm rot="0">
            <a:off x="6177325" y="7192424"/>
            <a:ext cx="903784" cy="489335"/>
            <a:chOff x="0" y="0"/>
            <a:chExt cx="4995518" cy="2704719"/>
          </a:xfrm>
        </p:grpSpPr>
        <p:sp>
          <p:nvSpPr>
            <p:cNvPr name="Freeform 357" id="357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358" id="358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359" id="359"/>
          <p:cNvGrpSpPr/>
          <p:nvPr/>
        </p:nvGrpSpPr>
        <p:grpSpPr>
          <a:xfrm rot="0">
            <a:off x="7208829" y="7192424"/>
            <a:ext cx="903726" cy="489335"/>
            <a:chOff x="0" y="0"/>
            <a:chExt cx="4995196" cy="2704719"/>
          </a:xfrm>
        </p:grpSpPr>
        <p:sp>
          <p:nvSpPr>
            <p:cNvPr name="Freeform 360" id="360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361" id="361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362" id="362"/>
          <p:cNvGrpSpPr/>
          <p:nvPr/>
        </p:nvGrpSpPr>
        <p:grpSpPr>
          <a:xfrm rot="0">
            <a:off x="8240333" y="7192424"/>
            <a:ext cx="903667" cy="489335"/>
            <a:chOff x="0" y="0"/>
            <a:chExt cx="4994875" cy="2704719"/>
          </a:xfrm>
        </p:grpSpPr>
        <p:sp>
          <p:nvSpPr>
            <p:cNvPr name="Freeform 363" id="363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364" id="364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365" id="365"/>
          <p:cNvGrpSpPr/>
          <p:nvPr/>
        </p:nvGrpSpPr>
        <p:grpSpPr>
          <a:xfrm rot="0">
            <a:off x="2711680" y="7256671"/>
            <a:ext cx="180420" cy="180420"/>
            <a:chOff x="0" y="0"/>
            <a:chExt cx="812800" cy="812800"/>
          </a:xfrm>
        </p:grpSpPr>
        <p:sp>
          <p:nvSpPr>
            <p:cNvPr name="Freeform 366" id="36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67" id="36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8" id="368"/>
          <p:cNvGrpSpPr/>
          <p:nvPr/>
        </p:nvGrpSpPr>
        <p:grpSpPr>
          <a:xfrm rot="0">
            <a:off x="3743184" y="7256671"/>
            <a:ext cx="180420" cy="180420"/>
            <a:chOff x="0" y="0"/>
            <a:chExt cx="812800" cy="812800"/>
          </a:xfrm>
        </p:grpSpPr>
        <p:sp>
          <p:nvSpPr>
            <p:cNvPr name="Freeform 369" id="36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370" id="37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1" id="371"/>
          <p:cNvGrpSpPr/>
          <p:nvPr/>
        </p:nvGrpSpPr>
        <p:grpSpPr>
          <a:xfrm rot="0">
            <a:off x="4774688" y="7256671"/>
            <a:ext cx="180420" cy="180420"/>
            <a:chOff x="0" y="0"/>
            <a:chExt cx="812800" cy="812800"/>
          </a:xfrm>
        </p:grpSpPr>
        <p:sp>
          <p:nvSpPr>
            <p:cNvPr name="Freeform 372" id="37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373" id="37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4" id="374"/>
          <p:cNvGrpSpPr/>
          <p:nvPr/>
        </p:nvGrpSpPr>
        <p:grpSpPr>
          <a:xfrm rot="0">
            <a:off x="5806100" y="7256671"/>
            <a:ext cx="180420" cy="180420"/>
            <a:chOff x="0" y="0"/>
            <a:chExt cx="812800" cy="812800"/>
          </a:xfrm>
        </p:grpSpPr>
        <p:sp>
          <p:nvSpPr>
            <p:cNvPr name="Freeform 375" id="37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376" id="37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7" id="377"/>
          <p:cNvGrpSpPr/>
          <p:nvPr/>
        </p:nvGrpSpPr>
        <p:grpSpPr>
          <a:xfrm rot="0">
            <a:off x="7868992" y="7256671"/>
            <a:ext cx="180420" cy="180420"/>
            <a:chOff x="0" y="0"/>
            <a:chExt cx="812800" cy="812800"/>
          </a:xfrm>
        </p:grpSpPr>
        <p:sp>
          <p:nvSpPr>
            <p:cNvPr name="Freeform 378" id="37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79" id="37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80" id="380"/>
          <p:cNvGrpSpPr/>
          <p:nvPr/>
        </p:nvGrpSpPr>
        <p:grpSpPr>
          <a:xfrm rot="0">
            <a:off x="8900437" y="7256671"/>
            <a:ext cx="180420" cy="180420"/>
            <a:chOff x="0" y="0"/>
            <a:chExt cx="812800" cy="812800"/>
          </a:xfrm>
        </p:grpSpPr>
        <p:sp>
          <p:nvSpPr>
            <p:cNvPr name="Freeform 381" id="38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382" id="38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83" id="383"/>
          <p:cNvGrpSpPr/>
          <p:nvPr/>
        </p:nvGrpSpPr>
        <p:grpSpPr>
          <a:xfrm rot="0">
            <a:off x="2051308" y="7798482"/>
            <a:ext cx="904016" cy="489335"/>
            <a:chOff x="0" y="0"/>
            <a:chExt cx="4996803" cy="2704719"/>
          </a:xfrm>
        </p:grpSpPr>
        <p:sp>
          <p:nvSpPr>
            <p:cNvPr name="Freeform 384" id="384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385" id="385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386" id="386"/>
          <p:cNvGrpSpPr/>
          <p:nvPr/>
        </p:nvGrpSpPr>
        <p:grpSpPr>
          <a:xfrm rot="0">
            <a:off x="3082813" y="7798482"/>
            <a:ext cx="903958" cy="489335"/>
            <a:chOff x="0" y="0"/>
            <a:chExt cx="4996482" cy="2704719"/>
          </a:xfrm>
        </p:grpSpPr>
        <p:sp>
          <p:nvSpPr>
            <p:cNvPr name="Freeform 387" id="387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388" id="388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389" id="389"/>
          <p:cNvGrpSpPr/>
          <p:nvPr/>
        </p:nvGrpSpPr>
        <p:grpSpPr>
          <a:xfrm rot="0">
            <a:off x="4114317" y="7798482"/>
            <a:ext cx="903900" cy="489335"/>
            <a:chOff x="0" y="0"/>
            <a:chExt cx="4996160" cy="2704719"/>
          </a:xfrm>
        </p:grpSpPr>
        <p:sp>
          <p:nvSpPr>
            <p:cNvPr name="Freeform 390" id="390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391" id="391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392" id="392"/>
          <p:cNvGrpSpPr/>
          <p:nvPr/>
        </p:nvGrpSpPr>
        <p:grpSpPr>
          <a:xfrm rot="0">
            <a:off x="5145821" y="7798482"/>
            <a:ext cx="903842" cy="489335"/>
            <a:chOff x="0" y="0"/>
            <a:chExt cx="4995839" cy="2704719"/>
          </a:xfrm>
        </p:grpSpPr>
        <p:sp>
          <p:nvSpPr>
            <p:cNvPr name="Freeform 393" id="393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394" id="394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395" id="395"/>
          <p:cNvGrpSpPr/>
          <p:nvPr/>
        </p:nvGrpSpPr>
        <p:grpSpPr>
          <a:xfrm rot="0">
            <a:off x="6177325" y="7798482"/>
            <a:ext cx="903784" cy="489335"/>
            <a:chOff x="0" y="0"/>
            <a:chExt cx="4995518" cy="2704719"/>
          </a:xfrm>
        </p:grpSpPr>
        <p:sp>
          <p:nvSpPr>
            <p:cNvPr name="Freeform 396" id="396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397" id="397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398" id="398"/>
          <p:cNvGrpSpPr/>
          <p:nvPr/>
        </p:nvGrpSpPr>
        <p:grpSpPr>
          <a:xfrm rot="0">
            <a:off x="7208829" y="7798482"/>
            <a:ext cx="903726" cy="489335"/>
            <a:chOff x="0" y="0"/>
            <a:chExt cx="4995196" cy="2704719"/>
          </a:xfrm>
        </p:grpSpPr>
        <p:sp>
          <p:nvSpPr>
            <p:cNvPr name="Freeform 399" id="399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400" id="400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401" id="401"/>
          <p:cNvGrpSpPr/>
          <p:nvPr/>
        </p:nvGrpSpPr>
        <p:grpSpPr>
          <a:xfrm rot="0">
            <a:off x="8240333" y="7798482"/>
            <a:ext cx="903667" cy="489335"/>
            <a:chOff x="0" y="0"/>
            <a:chExt cx="4994875" cy="2704719"/>
          </a:xfrm>
        </p:grpSpPr>
        <p:sp>
          <p:nvSpPr>
            <p:cNvPr name="Freeform 402" id="402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403" id="403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404" id="404"/>
          <p:cNvGrpSpPr/>
          <p:nvPr/>
        </p:nvGrpSpPr>
        <p:grpSpPr>
          <a:xfrm rot="0">
            <a:off x="2711680" y="7862729"/>
            <a:ext cx="180420" cy="180420"/>
            <a:chOff x="0" y="0"/>
            <a:chExt cx="812800" cy="812800"/>
          </a:xfrm>
        </p:grpSpPr>
        <p:sp>
          <p:nvSpPr>
            <p:cNvPr name="Freeform 405" id="40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06" id="40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07" id="407"/>
          <p:cNvGrpSpPr/>
          <p:nvPr/>
        </p:nvGrpSpPr>
        <p:grpSpPr>
          <a:xfrm rot="0">
            <a:off x="3743184" y="7862729"/>
            <a:ext cx="180420" cy="180420"/>
            <a:chOff x="0" y="0"/>
            <a:chExt cx="812800" cy="812800"/>
          </a:xfrm>
        </p:grpSpPr>
        <p:sp>
          <p:nvSpPr>
            <p:cNvPr name="Freeform 408" id="40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409" id="40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0" id="410"/>
          <p:cNvGrpSpPr/>
          <p:nvPr/>
        </p:nvGrpSpPr>
        <p:grpSpPr>
          <a:xfrm rot="0">
            <a:off x="4774688" y="7862729"/>
            <a:ext cx="180420" cy="180420"/>
            <a:chOff x="0" y="0"/>
            <a:chExt cx="812800" cy="812800"/>
          </a:xfrm>
        </p:grpSpPr>
        <p:sp>
          <p:nvSpPr>
            <p:cNvPr name="Freeform 411" id="4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412" id="4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3" id="413"/>
          <p:cNvGrpSpPr/>
          <p:nvPr/>
        </p:nvGrpSpPr>
        <p:grpSpPr>
          <a:xfrm rot="0">
            <a:off x="5806100" y="7862729"/>
            <a:ext cx="180420" cy="180420"/>
            <a:chOff x="0" y="0"/>
            <a:chExt cx="812800" cy="812800"/>
          </a:xfrm>
        </p:grpSpPr>
        <p:sp>
          <p:nvSpPr>
            <p:cNvPr name="Freeform 414" id="4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415" id="4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6" id="416"/>
          <p:cNvGrpSpPr/>
          <p:nvPr/>
        </p:nvGrpSpPr>
        <p:grpSpPr>
          <a:xfrm rot="0">
            <a:off x="6837546" y="7862729"/>
            <a:ext cx="180420" cy="180420"/>
            <a:chOff x="0" y="0"/>
            <a:chExt cx="812800" cy="812800"/>
          </a:xfrm>
        </p:grpSpPr>
        <p:sp>
          <p:nvSpPr>
            <p:cNvPr name="Freeform 417" id="4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418" id="4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9" id="419"/>
          <p:cNvGrpSpPr/>
          <p:nvPr/>
        </p:nvGrpSpPr>
        <p:grpSpPr>
          <a:xfrm rot="0">
            <a:off x="7868992" y="7862729"/>
            <a:ext cx="180420" cy="180420"/>
            <a:chOff x="0" y="0"/>
            <a:chExt cx="812800" cy="812800"/>
          </a:xfrm>
        </p:grpSpPr>
        <p:sp>
          <p:nvSpPr>
            <p:cNvPr name="Freeform 420" id="4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21" id="42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2" id="422"/>
          <p:cNvGrpSpPr/>
          <p:nvPr/>
        </p:nvGrpSpPr>
        <p:grpSpPr>
          <a:xfrm rot="0">
            <a:off x="6205904" y="8998859"/>
            <a:ext cx="903784" cy="489335"/>
            <a:chOff x="0" y="0"/>
            <a:chExt cx="4995518" cy="2704719"/>
          </a:xfrm>
        </p:grpSpPr>
        <p:sp>
          <p:nvSpPr>
            <p:cNvPr name="Freeform 423" id="423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424" id="424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425" id="425"/>
          <p:cNvGrpSpPr/>
          <p:nvPr/>
        </p:nvGrpSpPr>
        <p:grpSpPr>
          <a:xfrm rot="0">
            <a:off x="8900437" y="7862729"/>
            <a:ext cx="180420" cy="180420"/>
            <a:chOff x="0" y="0"/>
            <a:chExt cx="812800" cy="812800"/>
          </a:xfrm>
        </p:grpSpPr>
        <p:sp>
          <p:nvSpPr>
            <p:cNvPr name="Freeform 426" id="4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427" id="42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8" id="428"/>
          <p:cNvGrpSpPr/>
          <p:nvPr/>
        </p:nvGrpSpPr>
        <p:grpSpPr>
          <a:xfrm rot="0">
            <a:off x="5181235" y="9008187"/>
            <a:ext cx="903842" cy="489335"/>
            <a:chOff x="0" y="0"/>
            <a:chExt cx="4995839" cy="2704719"/>
          </a:xfrm>
        </p:grpSpPr>
        <p:sp>
          <p:nvSpPr>
            <p:cNvPr name="Freeform 429" id="429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430" id="430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431" id="431"/>
          <p:cNvGrpSpPr/>
          <p:nvPr/>
        </p:nvGrpSpPr>
        <p:grpSpPr>
          <a:xfrm rot="0">
            <a:off x="2051308" y="8404540"/>
            <a:ext cx="904016" cy="489335"/>
            <a:chOff x="0" y="0"/>
            <a:chExt cx="4996803" cy="2704719"/>
          </a:xfrm>
        </p:grpSpPr>
        <p:sp>
          <p:nvSpPr>
            <p:cNvPr name="Freeform 432" id="432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433" id="433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434" id="434"/>
          <p:cNvGrpSpPr/>
          <p:nvPr/>
        </p:nvGrpSpPr>
        <p:grpSpPr>
          <a:xfrm rot="0">
            <a:off x="3082813" y="8404540"/>
            <a:ext cx="903958" cy="489335"/>
            <a:chOff x="0" y="0"/>
            <a:chExt cx="4996482" cy="2704719"/>
          </a:xfrm>
        </p:grpSpPr>
        <p:sp>
          <p:nvSpPr>
            <p:cNvPr name="Freeform 435" id="435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436" id="436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437" id="437"/>
          <p:cNvGrpSpPr/>
          <p:nvPr/>
        </p:nvGrpSpPr>
        <p:grpSpPr>
          <a:xfrm rot="0">
            <a:off x="4114317" y="8404540"/>
            <a:ext cx="903900" cy="489335"/>
            <a:chOff x="0" y="0"/>
            <a:chExt cx="4996160" cy="2704719"/>
          </a:xfrm>
        </p:grpSpPr>
        <p:sp>
          <p:nvSpPr>
            <p:cNvPr name="Freeform 438" id="438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439" id="439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440" id="440"/>
          <p:cNvGrpSpPr/>
          <p:nvPr/>
        </p:nvGrpSpPr>
        <p:grpSpPr>
          <a:xfrm rot="0">
            <a:off x="5145821" y="8404540"/>
            <a:ext cx="903842" cy="489335"/>
            <a:chOff x="0" y="0"/>
            <a:chExt cx="4995839" cy="2704719"/>
          </a:xfrm>
        </p:grpSpPr>
        <p:sp>
          <p:nvSpPr>
            <p:cNvPr name="Freeform 441" id="441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442" id="442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443" id="443"/>
          <p:cNvGrpSpPr/>
          <p:nvPr/>
        </p:nvGrpSpPr>
        <p:grpSpPr>
          <a:xfrm rot="0">
            <a:off x="6177325" y="8404540"/>
            <a:ext cx="903784" cy="489335"/>
            <a:chOff x="0" y="0"/>
            <a:chExt cx="4995518" cy="2704719"/>
          </a:xfrm>
        </p:grpSpPr>
        <p:sp>
          <p:nvSpPr>
            <p:cNvPr name="Freeform 444" id="444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445" id="445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446" id="446"/>
          <p:cNvGrpSpPr/>
          <p:nvPr/>
        </p:nvGrpSpPr>
        <p:grpSpPr>
          <a:xfrm rot="0">
            <a:off x="7208829" y="8404540"/>
            <a:ext cx="903726" cy="489335"/>
            <a:chOff x="0" y="0"/>
            <a:chExt cx="4995196" cy="2704719"/>
          </a:xfrm>
        </p:grpSpPr>
        <p:sp>
          <p:nvSpPr>
            <p:cNvPr name="Freeform 447" id="447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448" id="448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449" id="449"/>
          <p:cNvGrpSpPr/>
          <p:nvPr/>
        </p:nvGrpSpPr>
        <p:grpSpPr>
          <a:xfrm rot="0">
            <a:off x="8240333" y="8404540"/>
            <a:ext cx="903667" cy="489335"/>
            <a:chOff x="0" y="0"/>
            <a:chExt cx="4994875" cy="2704719"/>
          </a:xfrm>
        </p:grpSpPr>
        <p:sp>
          <p:nvSpPr>
            <p:cNvPr name="Freeform 450" id="450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451" id="451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452" id="452"/>
          <p:cNvGrpSpPr/>
          <p:nvPr/>
        </p:nvGrpSpPr>
        <p:grpSpPr>
          <a:xfrm rot="0">
            <a:off x="2711680" y="8468788"/>
            <a:ext cx="180420" cy="180420"/>
            <a:chOff x="0" y="0"/>
            <a:chExt cx="812800" cy="812800"/>
          </a:xfrm>
        </p:grpSpPr>
        <p:sp>
          <p:nvSpPr>
            <p:cNvPr name="Freeform 453" id="45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54" id="45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55" id="455"/>
          <p:cNvGrpSpPr/>
          <p:nvPr/>
        </p:nvGrpSpPr>
        <p:grpSpPr>
          <a:xfrm rot="0">
            <a:off x="3743184" y="8468788"/>
            <a:ext cx="180420" cy="180420"/>
            <a:chOff x="0" y="0"/>
            <a:chExt cx="812800" cy="812800"/>
          </a:xfrm>
        </p:grpSpPr>
        <p:sp>
          <p:nvSpPr>
            <p:cNvPr name="Freeform 456" id="45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457" id="45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58" id="458"/>
          <p:cNvGrpSpPr/>
          <p:nvPr/>
        </p:nvGrpSpPr>
        <p:grpSpPr>
          <a:xfrm rot="0">
            <a:off x="4774688" y="8468788"/>
            <a:ext cx="180420" cy="180420"/>
            <a:chOff x="0" y="0"/>
            <a:chExt cx="812800" cy="812800"/>
          </a:xfrm>
        </p:grpSpPr>
        <p:sp>
          <p:nvSpPr>
            <p:cNvPr name="Freeform 459" id="45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460" id="46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1" id="461"/>
          <p:cNvGrpSpPr/>
          <p:nvPr/>
        </p:nvGrpSpPr>
        <p:grpSpPr>
          <a:xfrm rot="0">
            <a:off x="5806100" y="8468788"/>
            <a:ext cx="180420" cy="180420"/>
            <a:chOff x="0" y="0"/>
            <a:chExt cx="812800" cy="812800"/>
          </a:xfrm>
        </p:grpSpPr>
        <p:sp>
          <p:nvSpPr>
            <p:cNvPr name="Freeform 462" id="46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463" id="46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4" id="464"/>
          <p:cNvGrpSpPr/>
          <p:nvPr/>
        </p:nvGrpSpPr>
        <p:grpSpPr>
          <a:xfrm rot="0">
            <a:off x="6837546" y="8468788"/>
            <a:ext cx="180420" cy="180420"/>
            <a:chOff x="0" y="0"/>
            <a:chExt cx="812800" cy="812800"/>
          </a:xfrm>
        </p:grpSpPr>
        <p:sp>
          <p:nvSpPr>
            <p:cNvPr name="Freeform 465" id="46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466" id="46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7" id="467"/>
          <p:cNvGrpSpPr/>
          <p:nvPr/>
        </p:nvGrpSpPr>
        <p:grpSpPr>
          <a:xfrm rot="0">
            <a:off x="7868992" y="8468788"/>
            <a:ext cx="180420" cy="180420"/>
            <a:chOff x="0" y="0"/>
            <a:chExt cx="812800" cy="812800"/>
          </a:xfrm>
        </p:grpSpPr>
        <p:sp>
          <p:nvSpPr>
            <p:cNvPr name="Freeform 468" id="46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69" id="46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70" id="470"/>
          <p:cNvGrpSpPr/>
          <p:nvPr/>
        </p:nvGrpSpPr>
        <p:grpSpPr>
          <a:xfrm rot="0">
            <a:off x="8900437" y="8468788"/>
            <a:ext cx="180420" cy="180420"/>
            <a:chOff x="0" y="0"/>
            <a:chExt cx="812800" cy="812800"/>
          </a:xfrm>
        </p:grpSpPr>
        <p:sp>
          <p:nvSpPr>
            <p:cNvPr name="Freeform 471" id="47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472" id="47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73" id="473"/>
          <p:cNvGrpSpPr/>
          <p:nvPr/>
        </p:nvGrpSpPr>
        <p:grpSpPr>
          <a:xfrm rot="0">
            <a:off x="4147782" y="8998859"/>
            <a:ext cx="903900" cy="489335"/>
            <a:chOff x="0" y="0"/>
            <a:chExt cx="4996160" cy="2704719"/>
          </a:xfrm>
        </p:grpSpPr>
        <p:sp>
          <p:nvSpPr>
            <p:cNvPr name="Freeform 474" id="474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475" id="475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476" id="476"/>
          <p:cNvGrpSpPr/>
          <p:nvPr/>
        </p:nvGrpSpPr>
        <p:grpSpPr>
          <a:xfrm rot="0">
            <a:off x="3082710" y="9008187"/>
            <a:ext cx="903958" cy="489335"/>
            <a:chOff x="0" y="0"/>
            <a:chExt cx="4996482" cy="2704719"/>
          </a:xfrm>
        </p:grpSpPr>
        <p:sp>
          <p:nvSpPr>
            <p:cNvPr name="Freeform 477" id="477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478" id="478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479" id="479"/>
          <p:cNvGrpSpPr/>
          <p:nvPr/>
        </p:nvGrpSpPr>
        <p:grpSpPr>
          <a:xfrm rot="0">
            <a:off x="2051308" y="9010599"/>
            <a:ext cx="904016" cy="489335"/>
            <a:chOff x="0" y="0"/>
            <a:chExt cx="4996803" cy="2704719"/>
          </a:xfrm>
        </p:grpSpPr>
        <p:sp>
          <p:nvSpPr>
            <p:cNvPr name="Freeform 480" id="480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481" id="481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482" id="482"/>
          <p:cNvGrpSpPr/>
          <p:nvPr/>
        </p:nvGrpSpPr>
        <p:grpSpPr>
          <a:xfrm rot="0">
            <a:off x="4799166" y="9035585"/>
            <a:ext cx="180420" cy="180420"/>
            <a:chOff x="0" y="0"/>
            <a:chExt cx="812800" cy="812800"/>
          </a:xfrm>
        </p:grpSpPr>
        <p:sp>
          <p:nvSpPr>
            <p:cNvPr name="Freeform 483" id="48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484" id="48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85" id="485"/>
          <p:cNvGrpSpPr/>
          <p:nvPr/>
        </p:nvGrpSpPr>
        <p:grpSpPr>
          <a:xfrm rot="0">
            <a:off x="2711680" y="9074846"/>
            <a:ext cx="180420" cy="180420"/>
            <a:chOff x="0" y="0"/>
            <a:chExt cx="812800" cy="812800"/>
          </a:xfrm>
        </p:grpSpPr>
        <p:sp>
          <p:nvSpPr>
            <p:cNvPr name="Freeform 486" id="48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87" id="48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88" id="488"/>
          <p:cNvGrpSpPr/>
          <p:nvPr/>
        </p:nvGrpSpPr>
        <p:grpSpPr>
          <a:xfrm rot="0">
            <a:off x="5836621" y="9038670"/>
            <a:ext cx="180420" cy="180420"/>
            <a:chOff x="0" y="0"/>
            <a:chExt cx="812800" cy="812800"/>
          </a:xfrm>
        </p:grpSpPr>
        <p:sp>
          <p:nvSpPr>
            <p:cNvPr name="Freeform 489" id="48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490" id="49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91" id="491"/>
          <p:cNvGrpSpPr/>
          <p:nvPr/>
        </p:nvGrpSpPr>
        <p:grpSpPr>
          <a:xfrm rot="0">
            <a:off x="3743184" y="9069153"/>
            <a:ext cx="180420" cy="180420"/>
            <a:chOff x="0" y="0"/>
            <a:chExt cx="812800" cy="812800"/>
          </a:xfrm>
        </p:grpSpPr>
        <p:sp>
          <p:nvSpPr>
            <p:cNvPr name="Freeform 492" id="49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493" id="49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94" id="494"/>
          <p:cNvGrpSpPr/>
          <p:nvPr/>
        </p:nvGrpSpPr>
        <p:grpSpPr>
          <a:xfrm rot="0">
            <a:off x="5821069" y="4929347"/>
            <a:ext cx="180420" cy="180420"/>
            <a:chOff x="0" y="0"/>
            <a:chExt cx="812800" cy="812800"/>
          </a:xfrm>
        </p:grpSpPr>
        <p:sp>
          <p:nvSpPr>
            <p:cNvPr name="Freeform 495" id="49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496" id="49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97" id="497"/>
          <p:cNvGrpSpPr/>
          <p:nvPr/>
        </p:nvGrpSpPr>
        <p:grpSpPr>
          <a:xfrm rot="0">
            <a:off x="15506860" y="4436674"/>
            <a:ext cx="177173" cy="177173"/>
            <a:chOff x="0" y="0"/>
            <a:chExt cx="812800" cy="812800"/>
          </a:xfrm>
        </p:grpSpPr>
        <p:sp>
          <p:nvSpPr>
            <p:cNvPr name="Freeform 498" id="49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99" id="49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00" id="500"/>
          <p:cNvGrpSpPr/>
          <p:nvPr/>
        </p:nvGrpSpPr>
        <p:grpSpPr>
          <a:xfrm rot="0">
            <a:off x="2034443" y="5482985"/>
            <a:ext cx="904016" cy="489335"/>
            <a:chOff x="0" y="0"/>
            <a:chExt cx="4996803" cy="2704719"/>
          </a:xfrm>
        </p:grpSpPr>
        <p:sp>
          <p:nvSpPr>
            <p:cNvPr name="Freeform 501" id="501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502" id="502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503" id="503"/>
          <p:cNvGrpSpPr/>
          <p:nvPr/>
        </p:nvGrpSpPr>
        <p:grpSpPr>
          <a:xfrm rot="0">
            <a:off x="2689812" y="5528722"/>
            <a:ext cx="180420" cy="180420"/>
            <a:chOff x="0" y="0"/>
            <a:chExt cx="812800" cy="812800"/>
          </a:xfrm>
        </p:grpSpPr>
        <p:sp>
          <p:nvSpPr>
            <p:cNvPr name="Freeform 504" id="50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05" id="50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06" id="506"/>
          <p:cNvSpPr txBox="true"/>
          <p:nvPr/>
        </p:nvSpPr>
        <p:spPr>
          <a:xfrm rot="0">
            <a:off x="2719202" y="554680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Freeform 507" id="507"/>
          <p:cNvSpPr/>
          <p:nvPr/>
        </p:nvSpPr>
        <p:spPr>
          <a:xfrm flipH="true" flipV="false" rot="0">
            <a:off x="7660691" y="3878134"/>
            <a:ext cx="380069" cy="239443"/>
          </a:xfrm>
          <a:custGeom>
            <a:avLst/>
            <a:gdLst/>
            <a:ahLst/>
            <a:cxnLst/>
            <a:rect r="r" b="b" t="t" l="l"/>
            <a:pathLst>
              <a:path h="239443" w="380069">
                <a:moveTo>
                  <a:pt x="380069" y="0"/>
                </a:moveTo>
                <a:lnTo>
                  <a:pt x="0" y="0"/>
                </a:lnTo>
                <a:lnTo>
                  <a:pt x="0" y="239443"/>
                </a:lnTo>
                <a:lnTo>
                  <a:pt x="380069" y="239443"/>
                </a:lnTo>
                <a:lnTo>
                  <a:pt x="380069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508" id="508"/>
          <p:cNvGrpSpPr/>
          <p:nvPr/>
        </p:nvGrpSpPr>
        <p:grpSpPr>
          <a:xfrm rot="0">
            <a:off x="9785750" y="5555841"/>
            <a:ext cx="904016" cy="489335"/>
            <a:chOff x="0" y="0"/>
            <a:chExt cx="4996803" cy="2704719"/>
          </a:xfrm>
        </p:grpSpPr>
        <p:sp>
          <p:nvSpPr>
            <p:cNvPr name="Freeform 509" id="509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510" id="510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511" id="511"/>
          <p:cNvGrpSpPr/>
          <p:nvPr/>
        </p:nvGrpSpPr>
        <p:grpSpPr>
          <a:xfrm rot="0">
            <a:off x="10464426" y="5588152"/>
            <a:ext cx="177173" cy="177173"/>
            <a:chOff x="0" y="0"/>
            <a:chExt cx="812800" cy="812800"/>
          </a:xfrm>
        </p:grpSpPr>
        <p:sp>
          <p:nvSpPr>
            <p:cNvPr name="Freeform 512" id="5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13" id="5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14" id="514"/>
          <p:cNvSpPr/>
          <p:nvPr/>
        </p:nvSpPr>
        <p:spPr>
          <a:xfrm flipH="false" flipV="false" rot="0">
            <a:off x="16551635" y="5543737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3"/>
                </a:lnTo>
                <a:lnTo>
                  <a:pt x="0" y="2087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515" id="515"/>
          <p:cNvSpPr/>
          <p:nvPr/>
        </p:nvSpPr>
        <p:spPr>
          <a:xfrm flipH="false" flipV="false" rot="0">
            <a:off x="15899397" y="6360119"/>
            <a:ext cx="423180" cy="266604"/>
          </a:xfrm>
          <a:custGeom>
            <a:avLst/>
            <a:gdLst/>
            <a:ahLst/>
            <a:cxnLst/>
            <a:rect r="r" b="b" t="t" l="l"/>
            <a:pathLst>
              <a:path h="266604" w="423180">
                <a:moveTo>
                  <a:pt x="0" y="0"/>
                </a:moveTo>
                <a:lnTo>
                  <a:pt x="423180" y="0"/>
                </a:lnTo>
                <a:lnTo>
                  <a:pt x="423180" y="266603"/>
                </a:lnTo>
                <a:lnTo>
                  <a:pt x="0" y="2666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516" id="516"/>
          <p:cNvSpPr/>
          <p:nvPr/>
        </p:nvSpPr>
        <p:spPr>
          <a:xfrm flipH="false" flipV="false" rot="0">
            <a:off x="16550454" y="6116919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3"/>
                </a:lnTo>
                <a:lnTo>
                  <a:pt x="0" y="2087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517" id="517"/>
          <p:cNvSpPr/>
          <p:nvPr/>
        </p:nvSpPr>
        <p:spPr>
          <a:xfrm flipH="false" flipV="false" rot="0">
            <a:off x="5190241" y="7834159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5"/>
                </a:lnTo>
                <a:lnTo>
                  <a:pt x="0" y="137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8" id="518"/>
          <p:cNvSpPr/>
          <p:nvPr/>
        </p:nvSpPr>
        <p:spPr>
          <a:xfrm flipH="false" flipV="false" rot="0">
            <a:off x="2070796" y="3134740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5" y="0"/>
                </a:lnTo>
                <a:lnTo>
                  <a:pt x="137335" y="137335"/>
                </a:lnTo>
                <a:lnTo>
                  <a:pt x="0" y="137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9" id="519"/>
          <p:cNvSpPr/>
          <p:nvPr/>
        </p:nvSpPr>
        <p:spPr>
          <a:xfrm flipH="false" flipV="false" rot="-2452126">
            <a:off x="1947866" y="6475886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1"/>
                </a:lnTo>
                <a:lnTo>
                  <a:pt x="0" y="1183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0" id="520"/>
          <p:cNvSpPr/>
          <p:nvPr/>
        </p:nvSpPr>
        <p:spPr>
          <a:xfrm flipH="false" flipV="false" rot="4039070">
            <a:off x="895232" y="8933184"/>
            <a:ext cx="334964" cy="103420"/>
          </a:xfrm>
          <a:custGeom>
            <a:avLst/>
            <a:gdLst/>
            <a:ahLst/>
            <a:cxnLst/>
            <a:rect r="r" b="b" t="t" l="l"/>
            <a:pathLst>
              <a:path h="103420" w="334964">
                <a:moveTo>
                  <a:pt x="0" y="0"/>
                </a:moveTo>
                <a:lnTo>
                  <a:pt x="334964" y="0"/>
                </a:lnTo>
                <a:lnTo>
                  <a:pt x="334964" y="103420"/>
                </a:lnTo>
                <a:lnTo>
                  <a:pt x="0" y="1034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1" id="521"/>
          <p:cNvSpPr/>
          <p:nvPr/>
        </p:nvSpPr>
        <p:spPr>
          <a:xfrm flipH="false" flipV="false" rot="-1170564">
            <a:off x="20438" y="7301604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2"/>
                </a:lnTo>
                <a:lnTo>
                  <a:pt x="0" y="118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2" id="522"/>
          <p:cNvSpPr/>
          <p:nvPr/>
        </p:nvSpPr>
        <p:spPr>
          <a:xfrm flipH="false" flipV="false" rot="-311993">
            <a:off x="9940289" y="341310"/>
            <a:ext cx="382367" cy="465270"/>
          </a:xfrm>
          <a:custGeom>
            <a:avLst/>
            <a:gdLst/>
            <a:ahLst/>
            <a:cxnLst/>
            <a:rect r="r" b="b" t="t" l="l"/>
            <a:pathLst>
              <a:path h="465270" w="382367">
                <a:moveTo>
                  <a:pt x="0" y="0"/>
                </a:moveTo>
                <a:lnTo>
                  <a:pt x="382367" y="0"/>
                </a:lnTo>
                <a:lnTo>
                  <a:pt x="382367" y="465270"/>
                </a:lnTo>
                <a:lnTo>
                  <a:pt x="0" y="4652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3000"/>
            </a:blip>
            <a:stretch>
              <a:fillRect l="0" t="0" r="0" b="0"/>
            </a:stretch>
          </a:blipFill>
        </p:spPr>
      </p:sp>
      <p:sp>
        <p:nvSpPr>
          <p:cNvPr name="Freeform 523" id="523"/>
          <p:cNvSpPr/>
          <p:nvPr/>
        </p:nvSpPr>
        <p:spPr>
          <a:xfrm flipH="false" flipV="false" rot="0">
            <a:off x="10342953" y="334794"/>
            <a:ext cx="410118" cy="454768"/>
          </a:xfrm>
          <a:custGeom>
            <a:avLst/>
            <a:gdLst/>
            <a:ahLst/>
            <a:cxnLst/>
            <a:rect r="r" b="b" t="t" l="l"/>
            <a:pathLst>
              <a:path h="454768" w="410118">
                <a:moveTo>
                  <a:pt x="0" y="0"/>
                </a:moveTo>
                <a:lnTo>
                  <a:pt x="410117" y="0"/>
                </a:lnTo>
                <a:lnTo>
                  <a:pt x="410117" y="454768"/>
                </a:lnTo>
                <a:lnTo>
                  <a:pt x="0" y="4547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63000"/>
            </a:blip>
            <a:stretch>
              <a:fillRect l="0" t="0" r="0" b="0"/>
            </a:stretch>
          </a:blipFill>
        </p:spPr>
      </p:sp>
      <p:sp>
        <p:nvSpPr>
          <p:cNvPr name="Freeform 524" id="524"/>
          <p:cNvSpPr/>
          <p:nvPr/>
        </p:nvSpPr>
        <p:spPr>
          <a:xfrm flipH="false" flipV="false" rot="61793">
            <a:off x="10757334" y="308126"/>
            <a:ext cx="392784" cy="477945"/>
          </a:xfrm>
          <a:custGeom>
            <a:avLst/>
            <a:gdLst/>
            <a:ahLst/>
            <a:cxnLst/>
            <a:rect r="r" b="b" t="t" l="l"/>
            <a:pathLst>
              <a:path h="477945" w="392784">
                <a:moveTo>
                  <a:pt x="0" y="0"/>
                </a:moveTo>
                <a:lnTo>
                  <a:pt x="392784" y="0"/>
                </a:lnTo>
                <a:lnTo>
                  <a:pt x="392784" y="477945"/>
                </a:lnTo>
                <a:lnTo>
                  <a:pt x="0" y="4779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3000"/>
            </a:blip>
            <a:stretch>
              <a:fillRect l="0" t="0" r="0" b="0"/>
            </a:stretch>
          </a:blipFill>
        </p:spPr>
      </p:sp>
      <p:sp>
        <p:nvSpPr>
          <p:cNvPr name="Freeform 525" id="525"/>
          <p:cNvSpPr/>
          <p:nvPr/>
        </p:nvSpPr>
        <p:spPr>
          <a:xfrm flipH="false" flipV="false" rot="-690144">
            <a:off x="11121936" y="318991"/>
            <a:ext cx="437510" cy="471693"/>
          </a:xfrm>
          <a:custGeom>
            <a:avLst/>
            <a:gdLst/>
            <a:ahLst/>
            <a:cxnLst/>
            <a:rect r="r" b="b" t="t" l="l"/>
            <a:pathLst>
              <a:path h="471693" w="437510">
                <a:moveTo>
                  <a:pt x="0" y="0"/>
                </a:moveTo>
                <a:lnTo>
                  <a:pt x="437509" y="0"/>
                </a:lnTo>
                <a:lnTo>
                  <a:pt x="437509" y="471693"/>
                </a:lnTo>
                <a:lnTo>
                  <a:pt x="0" y="47169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63000"/>
            </a:blip>
            <a:stretch>
              <a:fillRect l="-1456" t="0" r="-1456" b="0"/>
            </a:stretch>
          </a:blipFill>
        </p:spPr>
      </p:sp>
      <p:grpSp>
        <p:nvGrpSpPr>
          <p:cNvPr name="Group 526" id="526"/>
          <p:cNvGrpSpPr/>
          <p:nvPr/>
        </p:nvGrpSpPr>
        <p:grpSpPr>
          <a:xfrm rot="0">
            <a:off x="11638203" y="705267"/>
            <a:ext cx="122295" cy="122295"/>
            <a:chOff x="0" y="0"/>
            <a:chExt cx="812800" cy="812800"/>
          </a:xfrm>
        </p:grpSpPr>
        <p:sp>
          <p:nvSpPr>
            <p:cNvPr name="Freeform 527" id="5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528" id="52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1502" lIns="31502" bIns="31502" rIns="31502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29" id="529"/>
          <p:cNvGrpSpPr/>
          <p:nvPr/>
        </p:nvGrpSpPr>
        <p:grpSpPr>
          <a:xfrm rot="0">
            <a:off x="13798585" y="629015"/>
            <a:ext cx="122295" cy="122295"/>
            <a:chOff x="0" y="0"/>
            <a:chExt cx="812800" cy="812800"/>
          </a:xfrm>
        </p:grpSpPr>
        <p:sp>
          <p:nvSpPr>
            <p:cNvPr name="Freeform 530" id="5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531" id="53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1502" lIns="31502" bIns="31502" rIns="31502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32" id="532"/>
          <p:cNvSpPr/>
          <p:nvPr/>
        </p:nvSpPr>
        <p:spPr>
          <a:xfrm flipH="false" flipV="false" rot="0">
            <a:off x="14644326" y="479057"/>
            <a:ext cx="402395" cy="136083"/>
          </a:xfrm>
          <a:custGeom>
            <a:avLst/>
            <a:gdLst/>
            <a:ahLst/>
            <a:cxnLst/>
            <a:rect r="r" b="b" t="t" l="l"/>
            <a:pathLst>
              <a:path h="136083" w="402395">
                <a:moveTo>
                  <a:pt x="0" y="0"/>
                </a:moveTo>
                <a:lnTo>
                  <a:pt x="402396" y="0"/>
                </a:lnTo>
                <a:lnTo>
                  <a:pt x="402396" y="136082"/>
                </a:lnTo>
                <a:lnTo>
                  <a:pt x="0" y="1360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3" id="533"/>
          <p:cNvSpPr/>
          <p:nvPr/>
        </p:nvSpPr>
        <p:spPr>
          <a:xfrm flipH="false" flipV="false" rot="0">
            <a:off x="14406655" y="246086"/>
            <a:ext cx="409349" cy="606443"/>
          </a:xfrm>
          <a:custGeom>
            <a:avLst/>
            <a:gdLst/>
            <a:ahLst/>
            <a:cxnLst/>
            <a:rect r="r" b="b" t="t" l="l"/>
            <a:pathLst>
              <a:path h="606443" w="409349">
                <a:moveTo>
                  <a:pt x="0" y="0"/>
                </a:moveTo>
                <a:lnTo>
                  <a:pt x="409349" y="0"/>
                </a:lnTo>
                <a:lnTo>
                  <a:pt x="409349" y="606444"/>
                </a:lnTo>
                <a:lnTo>
                  <a:pt x="0" y="6064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4" id="534"/>
          <p:cNvSpPr/>
          <p:nvPr/>
        </p:nvSpPr>
        <p:spPr>
          <a:xfrm flipH="false" flipV="false" rot="-407111">
            <a:off x="13891556" y="261965"/>
            <a:ext cx="532486" cy="570266"/>
          </a:xfrm>
          <a:custGeom>
            <a:avLst/>
            <a:gdLst/>
            <a:ahLst/>
            <a:cxnLst/>
            <a:rect r="r" b="b" t="t" l="l"/>
            <a:pathLst>
              <a:path h="570266" w="532486">
                <a:moveTo>
                  <a:pt x="0" y="0"/>
                </a:moveTo>
                <a:lnTo>
                  <a:pt x="532485" y="0"/>
                </a:lnTo>
                <a:lnTo>
                  <a:pt x="532485" y="570266"/>
                </a:lnTo>
                <a:lnTo>
                  <a:pt x="0" y="57026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5" id="535"/>
          <p:cNvSpPr/>
          <p:nvPr/>
        </p:nvSpPr>
        <p:spPr>
          <a:xfrm flipH="false" flipV="false" rot="0">
            <a:off x="12091833" y="494137"/>
            <a:ext cx="402395" cy="136083"/>
          </a:xfrm>
          <a:custGeom>
            <a:avLst/>
            <a:gdLst/>
            <a:ahLst/>
            <a:cxnLst/>
            <a:rect r="r" b="b" t="t" l="l"/>
            <a:pathLst>
              <a:path h="136083" w="402395">
                <a:moveTo>
                  <a:pt x="0" y="0"/>
                </a:moveTo>
                <a:lnTo>
                  <a:pt x="402395" y="0"/>
                </a:lnTo>
                <a:lnTo>
                  <a:pt x="402395" y="136082"/>
                </a:lnTo>
                <a:lnTo>
                  <a:pt x="0" y="1360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6" id="536"/>
          <p:cNvSpPr/>
          <p:nvPr/>
        </p:nvSpPr>
        <p:spPr>
          <a:xfrm flipH="false" flipV="false" rot="0">
            <a:off x="11619737" y="275666"/>
            <a:ext cx="250382" cy="547284"/>
          </a:xfrm>
          <a:custGeom>
            <a:avLst/>
            <a:gdLst/>
            <a:ahLst/>
            <a:cxnLst/>
            <a:rect r="r" b="b" t="t" l="l"/>
            <a:pathLst>
              <a:path h="547284" w="250382">
                <a:moveTo>
                  <a:pt x="0" y="0"/>
                </a:moveTo>
                <a:lnTo>
                  <a:pt x="250383" y="0"/>
                </a:lnTo>
                <a:lnTo>
                  <a:pt x="250383" y="547284"/>
                </a:lnTo>
                <a:lnTo>
                  <a:pt x="0" y="54728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37" id="537"/>
          <p:cNvGrpSpPr/>
          <p:nvPr/>
        </p:nvGrpSpPr>
        <p:grpSpPr>
          <a:xfrm rot="0">
            <a:off x="13477967" y="5037974"/>
            <a:ext cx="177173" cy="177173"/>
            <a:chOff x="0" y="0"/>
            <a:chExt cx="812800" cy="812800"/>
          </a:xfrm>
        </p:grpSpPr>
        <p:sp>
          <p:nvSpPr>
            <p:cNvPr name="Freeform 538" id="5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539" id="53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40" id="540"/>
          <p:cNvGrpSpPr/>
          <p:nvPr/>
        </p:nvGrpSpPr>
        <p:grpSpPr>
          <a:xfrm rot="0">
            <a:off x="6857445" y="9038670"/>
            <a:ext cx="180420" cy="180420"/>
            <a:chOff x="0" y="0"/>
            <a:chExt cx="812800" cy="812800"/>
          </a:xfrm>
        </p:grpSpPr>
        <p:sp>
          <p:nvSpPr>
            <p:cNvPr name="Freeform 541" id="5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542" id="54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43" id="543"/>
          <p:cNvGrpSpPr/>
          <p:nvPr/>
        </p:nvGrpSpPr>
        <p:grpSpPr>
          <a:xfrm rot="0">
            <a:off x="3065889" y="5472477"/>
            <a:ext cx="904016" cy="489335"/>
            <a:chOff x="0" y="0"/>
            <a:chExt cx="4996803" cy="2704719"/>
          </a:xfrm>
        </p:grpSpPr>
        <p:sp>
          <p:nvSpPr>
            <p:cNvPr name="Freeform 544" id="544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545" id="545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sp>
        <p:nvSpPr>
          <p:cNvPr name="Freeform 546" id="546"/>
          <p:cNvSpPr/>
          <p:nvPr/>
        </p:nvSpPr>
        <p:spPr>
          <a:xfrm flipH="false" flipV="false" rot="0">
            <a:off x="11851556" y="279350"/>
            <a:ext cx="346896" cy="539916"/>
          </a:xfrm>
          <a:custGeom>
            <a:avLst/>
            <a:gdLst/>
            <a:ahLst/>
            <a:cxnLst/>
            <a:rect r="r" b="b" t="t" l="l"/>
            <a:pathLst>
              <a:path h="539916" w="346896">
                <a:moveTo>
                  <a:pt x="0" y="0"/>
                </a:moveTo>
                <a:lnTo>
                  <a:pt x="346896" y="0"/>
                </a:lnTo>
                <a:lnTo>
                  <a:pt x="346896" y="539916"/>
                </a:lnTo>
                <a:lnTo>
                  <a:pt x="0" y="53991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7" id="547"/>
          <p:cNvSpPr/>
          <p:nvPr/>
        </p:nvSpPr>
        <p:spPr>
          <a:xfrm flipH="false" flipV="false" rot="-311993">
            <a:off x="12281028" y="254968"/>
            <a:ext cx="393106" cy="478337"/>
          </a:xfrm>
          <a:custGeom>
            <a:avLst/>
            <a:gdLst/>
            <a:ahLst/>
            <a:cxnLst/>
            <a:rect r="r" b="b" t="t" l="l"/>
            <a:pathLst>
              <a:path h="478337" w="393106">
                <a:moveTo>
                  <a:pt x="0" y="0"/>
                </a:moveTo>
                <a:lnTo>
                  <a:pt x="393106" y="0"/>
                </a:lnTo>
                <a:lnTo>
                  <a:pt x="393106" y="478337"/>
                </a:lnTo>
                <a:lnTo>
                  <a:pt x="0" y="47833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alphaModFix amt="63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48" id="548"/>
          <p:cNvSpPr/>
          <p:nvPr/>
        </p:nvSpPr>
        <p:spPr>
          <a:xfrm flipH="false" flipV="false" rot="0">
            <a:off x="12619686" y="275666"/>
            <a:ext cx="421636" cy="467540"/>
          </a:xfrm>
          <a:custGeom>
            <a:avLst/>
            <a:gdLst/>
            <a:ahLst/>
            <a:cxnLst/>
            <a:rect r="r" b="b" t="t" l="l"/>
            <a:pathLst>
              <a:path h="467540" w="421636">
                <a:moveTo>
                  <a:pt x="0" y="0"/>
                </a:moveTo>
                <a:lnTo>
                  <a:pt x="421637" y="0"/>
                </a:lnTo>
                <a:lnTo>
                  <a:pt x="421637" y="467541"/>
                </a:lnTo>
                <a:lnTo>
                  <a:pt x="0" y="46754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alphaModFix amt="63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49" id="549"/>
          <p:cNvSpPr/>
          <p:nvPr/>
        </p:nvSpPr>
        <p:spPr>
          <a:xfrm flipH="false" flipV="false" rot="61793">
            <a:off x="13018091" y="242904"/>
            <a:ext cx="403816" cy="491369"/>
          </a:xfrm>
          <a:custGeom>
            <a:avLst/>
            <a:gdLst/>
            <a:ahLst/>
            <a:cxnLst/>
            <a:rect r="r" b="b" t="t" l="l"/>
            <a:pathLst>
              <a:path h="491369" w="403816">
                <a:moveTo>
                  <a:pt x="0" y="0"/>
                </a:moveTo>
                <a:lnTo>
                  <a:pt x="403816" y="0"/>
                </a:lnTo>
                <a:lnTo>
                  <a:pt x="403816" y="491368"/>
                </a:lnTo>
                <a:lnTo>
                  <a:pt x="0" y="49136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alphaModFix amt="63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50" id="550"/>
          <p:cNvSpPr/>
          <p:nvPr/>
        </p:nvSpPr>
        <p:spPr>
          <a:xfrm flipH="false" flipV="false" rot="192780">
            <a:off x="13398272" y="265142"/>
            <a:ext cx="418864" cy="513085"/>
          </a:xfrm>
          <a:custGeom>
            <a:avLst/>
            <a:gdLst/>
            <a:ahLst/>
            <a:cxnLst/>
            <a:rect r="r" b="b" t="t" l="l"/>
            <a:pathLst>
              <a:path h="513085" w="418864">
                <a:moveTo>
                  <a:pt x="0" y="0"/>
                </a:moveTo>
                <a:lnTo>
                  <a:pt x="418864" y="0"/>
                </a:lnTo>
                <a:lnTo>
                  <a:pt x="418864" y="513085"/>
                </a:lnTo>
                <a:lnTo>
                  <a:pt x="0" y="51308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alphaModFix amt="63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51" id="551"/>
          <p:cNvSpPr/>
          <p:nvPr/>
        </p:nvSpPr>
        <p:spPr>
          <a:xfrm flipH="false" flipV="false" rot="281816">
            <a:off x="15332738" y="261256"/>
            <a:ext cx="418488" cy="557056"/>
          </a:xfrm>
          <a:custGeom>
            <a:avLst/>
            <a:gdLst/>
            <a:ahLst/>
            <a:cxnLst/>
            <a:rect r="r" b="b" t="t" l="l"/>
            <a:pathLst>
              <a:path h="557056" w="418488">
                <a:moveTo>
                  <a:pt x="0" y="0"/>
                </a:moveTo>
                <a:lnTo>
                  <a:pt x="418488" y="0"/>
                </a:lnTo>
                <a:lnTo>
                  <a:pt x="418488" y="557056"/>
                </a:lnTo>
                <a:lnTo>
                  <a:pt x="0" y="55705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2" id="552"/>
          <p:cNvSpPr/>
          <p:nvPr/>
        </p:nvSpPr>
        <p:spPr>
          <a:xfrm flipH="false" flipV="false" rot="0">
            <a:off x="14939829" y="261256"/>
            <a:ext cx="421270" cy="561693"/>
          </a:xfrm>
          <a:custGeom>
            <a:avLst/>
            <a:gdLst/>
            <a:ahLst/>
            <a:cxnLst/>
            <a:rect r="r" b="b" t="t" l="l"/>
            <a:pathLst>
              <a:path h="561693" w="421270">
                <a:moveTo>
                  <a:pt x="0" y="0"/>
                </a:moveTo>
                <a:lnTo>
                  <a:pt x="421270" y="0"/>
                </a:lnTo>
                <a:lnTo>
                  <a:pt x="421270" y="561694"/>
                </a:lnTo>
                <a:lnTo>
                  <a:pt x="0" y="56169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53" id="553"/>
          <p:cNvGrpSpPr/>
          <p:nvPr/>
        </p:nvGrpSpPr>
        <p:grpSpPr>
          <a:xfrm rot="0">
            <a:off x="15723049" y="649625"/>
            <a:ext cx="122295" cy="122295"/>
            <a:chOff x="0" y="0"/>
            <a:chExt cx="812800" cy="812800"/>
          </a:xfrm>
        </p:grpSpPr>
        <p:sp>
          <p:nvSpPr>
            <p:cNvPr name="Freeform 554" id="5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555" id="55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1502" lIns="31502" bIns="31502" rIns="31502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56" id="556"/>
          <p:cNvSpPr/>
          <p:nvPr/>
        </p:nvSpPr>
        <p:spPr>
          <a:xfrm flipH="false" flipV="false" rot="0">
            <a:off x="5181235" y="7223424"/>
            <a:ext cx="130362" cy="130362"/>
          </a:xfrm>
          <a:custGeom>
            <a:avLst/>
            <a:gdLst/>
            <a:ahLst/>
            <a:cxnLst/>
            <a:rect r="r" b="b" t="t" l="l"/>
            <a:pathLst>
              <a:path h="130362" w="130362">
                <a:moveTo>
                  <a:pt x="0" y="0"/>
                </a:moveTo>
                <a:lnTo>
                  <a:pt x="130363" y="0"/>
                </a:lnTo>
                <a:lnTo>
                  <a:pt x="130363" y="130362"/>
                </a:lnTo>
                <a:lnTo>
                  <a:pt x="0" y="130362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7" id="557"/>
          <p:cNvSpPr/>
          <p:nvPr/>
        </p:nvSpPr>
        <p:spPr>
          <a:xfrm flipH="false" flipV="false" rot="0">
            <a:off x="7887708" y="3643015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558" id="558"/>
          <p:cNvGrpSpPr/>
          <p:nvPr/>
        </p:nvGrpSpPr>
        <p:grpSpPr>
          <a:xfrm rot="0">
            <a:off x="14506013" y="6786350"/>
            <a:ext cx="177173" cy="177173"/>
            <a:chOff x="0" y="0"/>
            <a:chExt cx="812800" cy="812800"/>
          </a:xfrm>
        </p:grpSpPr>
        <p:sp>
          <p:nvSpPr>
            <p:cNvPr name="Freeform 559" id="55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560" id="56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61" id="561"/>
          <p:cNvGrpSpPr/>
          <p:nvPr/>
        </p:nvGrpSpPr>
        <p:grpSpPr>
          <a:xfrm rot="0">
            <a:off x="6857445" y="7223424"/>
            <a:ext cx="180420" cy="180420"/>
            <a:chOff x="0" y="0"/>
            <a:chExt cx="812800" cy="812800"/>
          </a:xfrm>
        </p:grpSpPr>
        <p:sp>
          <p:nvSpPr>
            <p:cNvPr name="Freeform 562" id="56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563" id="56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64" id="564"/>
          <p:cNvSpPr/>
          <p:nvPr/>
        </p:nvSpPr>
        <p:spPr>
          <a:xfrm flipH="false" flipV="false" rot="0">
            <a:off x="5174262" y="3698939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5" id="565"/>
          <p:cNvSpPr/>
          <p:nvPr/>
        </p:nvSpPr>
        <p:spPr>
          <a:xfrm flipH="true" flipV="false" rot="0">
            <a:off x="15892157" y="4543346"/>
            <a:ext cx="418156" cy="303353"/>
          </a:xfrm>
          <a:custGeom>
            <a:avLst/>
            <a:gdLst/>
            <a:ahLst/>
            <a:cxnLst/>
            <a:rect r="r" b="b" t="t" l="l"/>
            <a:pathLst>
              <a:path h="303353" w="418156">
                <a:moveTo>
                  <a:pt x="418156" y="0"/>
                </a:moveTo>
                <a:lnTo>
                  <a:pt x="0" y="0"/>
                </a:lnTo>
                <a:lnTo>
                  <a:pt x="0" y="303353"/>
                </a:lnTo>
                <a:lnTo>
                  <a:pt x="418156" y="303353"/>
                </a:lnTo>
                <a:lnTo>
                  <a:pt x="418156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6" id="566"/>
          <p:cNvSpPr/>
          <p:nvPr/>
        </p:nvSpPr>
        <p:spPr>
          <a:xfrm flipH="false" flipV="false" rot="0">
            <a:off x="16550454" y="4389617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567" id="567"/>
          <p:cNvSpPr/>
          <p:nvPr/>
        </p:nvSpPr>
        <p:spPr>
          <a:xfrm flipH="false" flipV="false" rot="0">
            <a:off x="15530985" y="6109945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568" id="568"/>
          <p:cNvSpPr/>
          <p:nvPr/>
        </p:nvSpPr>
        <p:spPr>
          <a:xfrm flipH="false" flipV="false" rot="0">
            <a:off x="15302309" y="6313250"/>
            <a:ext cx="418156" cy="303353"/>
          </a:xfrm>
          <a:custGeom>
            <a:avLst/>
            <a:gdLst/>
            <a:ahLst/>
            <a:cxnLst/>
            <a:rect r="r" b="b" t="t" l="l"/>
            <a:pathLst>
              <a:path h="303353" w="418156">
                <a:moveTo>
                  <a:pt x="0" y="0"/>
                </a:moveTo>
                <a:lnTo>
                  <a:pt x="418156" y="0"/>
                </a:lnTo>
                <a:lnTo>
                  <a:pt x="418156" y="303354"/>
                </a:lnTo>
                <a:lnTo>
                  <a:pt x="0" y="303354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9" id="569"/>
          <p:cNvSpPr/>
          <p:nvPr/>
        </p:nvSpPr>
        <p:spPr>
          <a:xfrm flipH="false" flipV="false" rot="0">
            <a:off x="12859794" y="6780016"/>
            <a:ext cx="130362" cy="130362"/>
          </a:xfrm>
          <a:custGeom>
            <a:avLst/>
            <a:gdLst/>
            <a:ahLst/>
            <a:cxnLst/>
            <a:rect r="r" b="b" t="t" l="l"/>
            <a:pathLst>
              <a:path h="130362" w="130362">
                <a:moveTo>
                  <a:pt x="0" y="0"/>
                </a:moveTo>
                <a:lnTo>
                  <a:pt x="130362" y="0"/>
                </a:lnTo>
                <a:lnTo>
                  <a:pt x="130362" y="130362"/>
                </a:lnTo>
                <a:lnTo>
                  <a:pt x="0" y="130362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0" id="570"/>
          <p:cNvSpPr/>
          <p:nvPr/>
        </p:nvSpPr>
        <p:spPr>
          <a:xfrm flipH="false" flipV="false" rot="-202569">
            <a:off x="10761412" y="7352845"/>
            <a:ext cx="2491641" cy="2491641"/>
          </a:xfrm>
          <a:custGeom>
            <a:avLst/>
            <a:gdLst/>
            <a:ahLst/>
            <a:cxnLst/>
            <a:rect r="r" b="b" t="t" l="l"/>
            <a:pathLst>
              <a:path h="2491641" w="2491641">
                <a:moveTo>
                  <a:pt x="0" y="0"/>
                </a:moveTo>
                <a:lnTo>
                  <a:pt x="2491642" y="0"/>
                </a:lnTo>
                <a:lnTo>
                  <a:pt x="2491642" y="2491641"/>
                </a:lnTo>
                <a:lnTo>
                  <a:pt x="0" y="2491641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l="0" t="0" r="0" b="0"/>
            </a:stretch>
          </a:blipFill>
        </p:spPr>
      </p:sp>
      <p:sp>
        <p:nvSpPr>
          <p:cNvPr name="Freeform 571" id="571"/>
          <p:cNvSpPr/>
          <p:nvPr/>
        </p:nvSpPr>
        <p:spPr>
          <a:xfrm flipH="false" flipV="false" rot="1653891">
            <a:off x="10689059" y="7464840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6" y="0"/>
                </a:lnTo>
                <a:lnTo>
                  <a:pt x="429786" y="137532"/>
                </a:lnTo>
                <a:lnTo>
                  <a:pt x="0" y="13753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2" id="572"/>
          <p:cNvSpPr/>
          <p:nvPr/>
        </p:nvSpPr>
        <p:spPr>
          <a:xfrm flipH="false" flipV="false" rot="3154522">
            <a:off x="12833457" y="9699550"/>
            <a:ext cx="334964" cy="103420"/>
          </a:xfrm>
          <a:custGeom>
            <a:avLst/>
            <a:gdLst/>
            <a:ahLst/>
            <a:cxnLst/>
            <a:rect r="r" b="b" t="t" l="l"/>
            <a:pathLst>
              <a:path h="103420" w="334964">
                <a:moveTo>
                  <a:pt x="0" y="0"/>
                </a:moveTo>
                <a:lnTo>
                  <a:pt x="334964" y="0"/>
                </a:lnTo>
                <a:lnTo>
                  <a:pt x="334964" y="103420"/>
                </a:lnTo>
                <a:lnTo>
                  <a:pt x="0" y="1034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3" id="573"/>
          <p:cNvSpPr/>
          <p:nvPr/>
        </p:nvSpPr>
        <p:spPr>
          <a:xfrm flipH="false" flipV="false" rot="0">
            <a:off x="15680429" y="7009740"/>
            <a:ext cx="2245728" cy="2994305"/>
          </a:xfrm>
          <a:custGeom>
            <a:avLst/>
            <a:gdLst/>
            <a:ahLst/>
            <a:cxnLst/>
            <a:rect r="r" b="b" t="t" l="l"/>
            <a:pathLst>
              <a:path h="2994305" w="2245728">
                <a:moveTo>
                  <a:pt x="0" y="0"/>
                </a:moveTo>
                <a:lnTo>
                  <a:pt x="2245729" y="0"/>
                </a:lnTo>
                <a:lnTo>
                  <a:pt x="2245729" y="2994304"/>
                </a:lnTo>
                <a:lnTo>
                  <a:pt x="0" y="2994304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0" t="0" r="0" b="0"/>
            </a:stretch>
          </a:blipFill>
        </p:spPr>
      </p:sp>
      <p:sp>
        <p:nvSpPr>
          <p:cNvPr name="Freeform 574" id="574"/>
          <p:cNvSpPr/>
          <p:nvPr/>
        </p:nvSpPr>
        <p:spPr>
          <a:xfrm flipH="false" flipV="false" rot="1696845">
            <a:off x="17598905" y="9805973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1"/>
                </a:lnTo>
                <a:lnTo>
                  <a:pt x="0" y="1183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5" id="575"/>
          <p:cNvSpPr/>
          <p:nvPr/>
        </p:nvSpPr>
        <p:spPr>
          <a:xfrm flipH="false" flipV="false" rot="1700054">
            <a:off x="15511961" y="7046174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1" y="0"/>
                </a:lnTo>
                <a:lnTo>
                  <a:pt x="438721" y="140391"/>
                </a:lnTo>
                <a:lnTo>
                  <a:pt x="0" y="14039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6" id="576"/>
          <p:cNvSpPr/>
          <p:nvPr/>
        </p:nvSpPr>
        <p:spPr>
          <a:xfrm flipH="false" flipV="false" rot="367326">
            <a:off x="13379399" y="7353862"/>
            <a:ext cx="2213188" cy="2543376"/>
          </a:xfrm>
          <a:custGeom>
            <a:avLst/>
            <a:gdLst/>
            <a:ahLst/>
            <a:cxnLst/>
            <a:rect r="r" b="b" t="t" l="l"/>
            <a:pathLst>
              <a:path h="2543376" w="2213188">
                <a:moveTo>
                  <a:pt x="0" y="0"/>
                </a:moveTo>
                <a:lnTo>
                  <a:pt x="2213189" y="0"/>
                </a:lnTo>
                <a:lnTo>
                  <a:pt x="2213189" y="2543376"/>
                </a:lnTo>
                <a:lnTo>
                  <a:pt x="0" y="2543376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l="-37484" t="-2201" r="-23015" b="0"/>
            </a:stretch>
          </a:blipFill>
        </p:spPr>
      </p:sp>
      <p:sp>
        <p:nvSpPr>
          <p:cNvPr name="Freeform 577" id="577"/>
          <p:cNvSpPr/>
          <p:nvPr/>
        </p:nvSpPr>
        <p:spPr>
          <a:xfrm flipH="false" flipV="false" rot="-164766">
            <a:off x="13448581" y="7276421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1"/>
                </a:lnTo>
                <a:lnTo>
                  <a:pt x="0" y="1183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8" id="578"/>
          <p:cNvSpPr/>
          <p:nvPr/>
        </p:nvSpPr>
        <p:spPr>
          <a:xfrm flipH="false" flipV="false" rot="1271744">
            <a:off x="15279143" y="9817350"/>
            <a:ext cx="309497" cy="95557"/>
          </a:xfrm>
          <a:custGeom>
            <a:avLst/>
            <a:gdLst/>
            <a:ahLst/>
            <a:cxnLst/>
            <a:rect r="r" b="b" t="t" l="l"/>
            <a:pathLst>
              <a:path h="95557" w="309497">
                <a:moveTo>
                  <a:pt x="0" y="0"/>
                </a:moveTo>
                <a:lnTo>
                  <a:pt x="309497" y="0"/>
                </a:lnTo>
                <a:lnTo>
                  <a:pt x="309497" y="95557"/>
                </a:lnTo>
                <a:lnTo>
                  <a:pt x="0" y="95557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9" id="579"/>
          <p:cNvSpPr/>
          <p:nvPr/>
        </p:nvSpPr>
        <p:spPr>
          <a:xfrm flipH="false" flipV="false" rot="523118">
            <a:off x="13227939" y="8191899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7" y="0"/>
                </a:lnTo>
                <a:lnTo>
                  <a:pt x="429787" y="137532"/>
                </a:lnTo>
                <a:lnTo>
                  <a:pt x="0" y="13753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0" id="580"/>
          <p:cNvSpPr/>
          <p:nvPr/>
        </p:nvSpPr>
        <p:spPr>
          <a:xfrm flipH="false" flipV="false" rot="0">
            <a:off x="11304828" y="1457435"/>
            <a:ext cx="3292414" cy="2483292"/>
          </a:xfrm>
          <a:custGeom>
            <a:avLst/>
            <a:gdLst/>
            <a:ahLst/>
            <a:cxnLst/>
            <a:rect r="r" b="b" t="t" l="l"/>
            <a:pathLst>
              <a:path h="2483292" w="3292414">
                <a:moveTo>
                  <a:pt x="0" y="0"/>
                </a:moveTo>
                <a:lnTo>
                  <a:pt x="3292414" y="0"/>
                </a:lnTo>
                <a:lnTo>
                  <a:pt x="3292414" y="2483292"/>
                </a:lnTo>
                <a:lnTo>
                  <a:pt x="0" y="2483292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 l="-566" t="0" r="0" b="0"/>
            </a:stretch>
          </a:blipFill>
        </p:spPr>
      </p:sp>
      <p:sp>
        <p:nvSpPr>
          <p:cNvPr name="Freeform 581" id="581"/>
          <p:cNvSpPr/>
          <p:nvPr/>
        </p:nvSpPr>
        <p:spPr>
          <a:xfrm flipH="false" flipV="false" rot="-214353">
            <a:off x="14696741" y="1291661"/>
            <a:ext cx="2829636" cy="2829636"/>
          </a:xfrm>
          <a:custGeom>
            <a:avLst/>
            <a:gdLst/>
            <a:ahLst/>
            <a:cxnLst/>
            <a:rect r="r" b="b" t="t" l="l"/>
            <a:pathLst>
              <a:path h="2829636" w="2829636">
                <a:moveTo>
                  <a:pt x="0" y="0"/>
                </a:moveTo>
                <a:lnTo>
                  <a:pt x="2829636" y="0"/>
                </a:lnTo>
                <a:lnTo>
                  <a:pt x="2829636" y="2829636"/>
                </a:lnTo>
                <a:lnTo>
                  <a:pt x="0" y="2829636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 l="0" t="0" r="0" b="0"/>
            </a:stretch>
          </a:blipFill>
        </p:spPr>
      </p:sp>
      <p:sp>
        <p:nvSpPr>
          <p:cNvPr name="Freeform 582" id="582"/>
          <p:cNvSpPr/>
          <p:nvPr/>
        </p:nvSpPr>
        <p:spPr>
          <a:xfrm flipH="false" flipV="false" rot="-1224169">
            <a:off x="17271274" y="1685868"/>
            <a:ext cx="533367" cy="164677"/>
          </a:xfrm>
          <a:custGeom>
            <a:avLst/>
            <a:gdLst/>
            <a:ahLst/>
            <a:cxnLst/>
            <a:rect r="r" b="b" t="t" l="l"/>
            <a:pathLst>
              <a:path h="164677" w="533367">
                <a:moveTo>
                  <a:pt x="0" y="0"/>
                </a:moveTo>
                <a:lnTo>
                  <a:pt x="533367" y="0"/>
                </a:lnTo>
                <a:lnTo>
                  <a:pt x="533367" y="164677"/>
                </a:lnTo>
                <a:lnTo>
                  <a:pt x="0" y="1646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3" id="583"/>
          <p:cNvSpPr/>
          <p:nvPr/>
        </p:nvSpPr>
        <p:spPr>
          <a:xfrm flipH="false" flipV="false" rot="-1279908">
            <a:off x="14321910" y="1657422"/>
            <a:ext cx="512392" cy="158201"/>
          </a:xfrm>
          <a:custGeom>
            <a:avLst/>
            <a:gdLst/>
            <a:ahLst/>
            <a:cxnLst/>
            <a:rect r="r" b="b" t="t" l="l"/>
            <a:pathLst>
              <a:path h="158201" w="512392">
                <a:moveTo>
                  <a:pt x="0" y="0"/>
                </a:moveTo>
                <a:lnTo>
                  <a:pt x="512392" y="0"/>
                </a:lnTo>
                <a:lnTo>
                  <a:pt x="512392" y="158201"/>
                </a:lnTo>
                <a:lnTo>
                  <a:pt x="0" y="1582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4" id="584"/>
          <p:cNvSpPr/>
          <p:nvPr/>
        </p:nvSpPr>
        <p:spPr>
          <a:xfrm flipH="false" flipV="false" rot="2308213">
            <a:off x="312883" y="1889435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2" y="0"/>
                </a:lnTo>
                <a:lnTo>
                  <a:pt x="438722" y="140391"/>
                </a:lnTo>
                <a:lnTo>
                  <a:pt x="0" y="14039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5" id="585"/>
          <p:cNvSpPr/>
          <p:nvPr/>
        </p:nvSpPr>
        <p:spPr>
          <a:xfrm flipH="false" flipV="false" rot="-767601">
            <a:off x="2171268" y="2071954"/>
            <a:ext cx="512392" cy="158201"/>
          </a:xfrm>
          <a:custGeom>
            <a:avLst/>
            <a:gdLst/>
            <a:ahLst/>
            <a:cxnLst/>
            <a:rect r="r" b="b" t="t" l="l"/>
            <a:pathLst>
              <a:path h="158201" w="512392">
                <a:moveTo>
                  <a:pt x="0" y="0"/>
                </a:moveTo>
                <a:lnTo>
                  <a:pt x="512392" y="0"/>
                </a:lnTo>
                <a:lnTo>
                  <a:pt x="512392" y="158201"/>
                </a:lnTo>
                <a:lnTo>
                  <a:pt x="0" y="1582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6" id="586"/>
          <p:cNvSpPr/>
          <p:nvPr/>
        </p:nvSpPr>
        <p:spPr>
          <a:xfrm flipH="false" flipV="false" rot="-2899341">
            <a:off x="375353" y="4587863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1" y="0"/>
                </a:lnTo>
                <a:lnTo>
                  <a:pt x="438721" y="140391"/>
                </a:lnTo>
                <a:lnTo>
                  <a:pt x="0" y="14039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7" id="587"/>
          <p:cNvSpPr/>
          <p:nvPr/>
        </p:nvSpPr>
        <p:spPr>
          <a:xfrm flipH="false" flipV="false" rot="-6044019">
            <a:off x="12988220" y="3922782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7" y="0"/>
                </a:lnTo>
                <a:lnTo>
                  <a:pt x="429787" y="137531"/>
                </a:lnTo>
                <a:lnTo>
                  <a:pt x="0" y="13753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8" id="588"/>
          <p:cNvSpPr/>
          <p:nvPr/>
        </p:nvSpPr>
        <p:spPr>
          <a:xfrm flipH="false" flipV="false" rot="-2135416">
            <a:off x="15892199" y="4038748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1" y="0"/>
                </a:lnTo>
                <a:lnTo>
                  <a:pt x="438721" y="140391"/>
                </a:lnTo>
                <a:lnTo>
                  <a:pt x="0" y="14039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9" id="589"/>
          <p:cNvSpPr/>
          <p:nvPr/>
        </p:nvSpPr>
        <p:spPr>
          <a:xfrm flipH="false" flipV="false" rot="0">
            <a:off x="13883932" y="6188337"/>
            <a:ext cx="130362" cy="130362"/>
          </a:xfrm>
          <a:custGeom>
            <a:avLst/>
            <a:gdLst/>
            <a:ahLst/>
            <a:cxnLst/>
            <a:rect r="r" b="b" t="t" l="l"/>
            <a:pathLst>
              <a:path h="130362" w="130362">
                <a:moveTo>
                  <a:pt x="0" y="0"/>
                </a:moveTo>
                <a:lnTo>
                  <a:pt x="130363" y="0"/>
                </a:lnTo>
                <a:lnTo>
                  <a:pt x="130363" y="130362"/>
                </a:lnTo>
                <a:lnTo>
                  <a:pt x="0" y="130362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0" id="590"/>
          <p:cNvSpPr/>
          <p:nvPr/>
        </p:nvSpPr>
        <p:spPr>
          <a:xfrm flipH="false" flipV="false" rot="-2421808">
            <a:off x="11079413" y="3063844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1"/>
                </a:lnTo>
                <a:lnTo>
                  <a:pt x="0" y="1183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91" id="591"/>
          <p:cNvSpPr txBox="true"/>
          <p:nvPr/>
        </p:nvSpPr>
        <p:spPr>
          <a:xfrm rot="0">
            <a:off x="3750887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592" id="592"/>
          <p:cNvSpPr txBox="true"/>
          <p:nvPr/>
        </p:nvSpPr>
        <p:spPr>
          <a:xfrm rot="0">
            <a:off x="4782301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593" id="593"/>
          <p:cNvSpPr txBox="true"/>
          <p:nvPr/>
        </p:nvSpPr>
        <p:spPr>
          <a:xfrm rot="0">
            <a:off x="5813714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594" id="594"/>
          <p:cNvSpPr txBox="true"/>
          <p:nvPr/>
        </p:nvSpPr>
        <p:spPr>
          <a:xfrm rot="0">
            <a:off x="6845693" y="314937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595" id="595"/>
          <p:cNvSpPr txBox="true"/>
          <p:nvPr/>
        </p:nvSpPr>
        <p:spPr>
          <a:xfrm rot="0">
            <a:off x="7876694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596" id="596"/>
          <p:cNvSpPr txBox="true"/>
          <p:nvPr/>
        </p:nvSpPr>
        <p:spPr>
          <a:xfrm rot="0">
            <a:off x="8920923" y="313501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597" id="597"/>
          <p:cNvSpPr txBox="true"/>
          <p:nvPr/>
        </p:nvSpPr>
        <p:spPr>
          <a:xfrm rot="0">
            <a:off x="2719383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598" id="598"/>
          <p:cNvSpPr txBox="true"/>
          <p:nvPr/>
        </p:nvSpPr>
        <p:spPr>
          <a:xfrm rot="0">
            <a:off x="2719292" y="436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599" id="599"/>
          <p:cNvSpPr txBox="true"/>
          <p:nvPr/>
        </p:nvSpPr>
        <p:spPr>
          <a:xfrm rot="0">
            <a:off x="2719202" y="498259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600" id="600"/>
          <p:cNvSpPr txBox="true"/>
          <p:nvPr/>
        </p:nvSpPr>
        <p:spPr>
          <a:xfrm rot="0">
            <a:off x="3750887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601" id="601"/>
          <p:cNvSpPr txBox="true"/>
          <p:nvPr/>
        </p:nvSpPr>
        <p:spPr>
          <a:xfrm rot="0">
            <a:off x="3750887" y="436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602" id="602"/>
          <p:cNvSpPr txBox="true"/>
          <p:nvPr/>
        </p:nvSpPr>
        <p:spPr>
          <a:xfrm rot="0">
            <a:off x="3750887" y="496299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603" id="603"/>
          <p:cNvSpPr txBox="true"/>
          <p:nvPr/>
        </p:nvSpPr>
        <p:spPr>
          <a:xfrm rot="0">
            <a:off x="4782301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604" id="604"/>
          <p:cNvSpPr txBox="true"/>
          <p:nvPr/>
        </p:nvSpPr>
        <p:spPr>
          <a:xfrm rot="0">
            <a:off x="4782301" y="436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605" id="605"/>
          <p:cNvSpPr txBox="true"/>
          <p:nvPr/>
        </p:nvSpPr>
        <p:spPr>
          <a:xfrm rot="0">
            <a:off x="4782301" y="498259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606" id="606"/>
          <p:cNvSpPr txBox="true"/>
          <p:nvPr/>
        </p:nvSpPr>
        <p:spPr>
          <a:xfrm rot="0">
            <a:off x="5814247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07" id="607"/>
          <p:cNvSpPr txBox="true"/>
          <p:nvPr/>
        </p:nvSpPr>
        <p:spPr>
          <a:xfrm rot="0">
            <a:off x="5838369" y="435800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grpSp>
        <p:nvGrpSpPr>
          <p:cNvPr name="Group 608" id="608"/>
          <p:cNvGrpSpPr/>
          <p:nvPr/>
        </p:nvGrpSpPr>
        <p:grpSpPr>
          <a:xfrm rot="0">
            <a:off x="6834720" y="3696934"/>
            <a:ext cx="180420" cy="180420"/>
            <a:chOff x="0" y="0"/>
            <a:chExt cx="812800" cy="812800"/>
          </a:xfrm>
        </p:grpSpPr>
        <p:sp>
          <p:nvSpPr>
            <p:cNvPr name="Freeform 609" id="60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610" id="6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11" id="611"/>
          <p:cNvSpPr txBox="true"/>
          <p:nvPr/>
        </p:nvSpPr>
        <p:spPr>
          <a:xfrm rot="0">
            <a:off x="6857445" y="372451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612" id="612"/>
          <p:cNvSpPr txBox="true"/>
          <p:nvPr/>
        </p:nvSpPr>
        <p:spPr>
          <a:xfrm rot="0">
            <a:off x="6832936" y="435722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613" id="613"/>
          <p:cNvSpPr txBox="true"/>
          <p:nvPr/>
        </p:nvSpPr>
        <p:spPr>
          <a:xfrm rot="0">
            <a:off x="6845693" y="496299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614" id="614"/>
          <p:cNvSpPr txBox="true"/>
          <p:nvPr/>
        </p:nvSpPr>
        <p:spPr>
          <a:xfrm rot="0">
            <a:off x="7893559" y="370901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615" id="615"/>
          <p:cNvSpPr txBox="true"/>
          <p:nvPr/>
        </p:nvSpPr>
        <p:spPr>
          <a:xfrm rot="0">
            <a:off x="7877584" y="436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616" id="616"/>
          <p:cNvSpPr txBox="true"/>
          <p:nvPr/>
        </p:nvSpPr>
        <p:spPr>
          <a:xfrm rot="0">
            <a:off x="7877584" y="495494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617" id="617"/>
          <p:cNvSpPr txBox="true"/>
          <p:nvPr/>
        </p:nvSpPr>
        <p:spPr>
          <a:xfrm rot="0">
            <a:off x="8908584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618" id="618"/>
          <p:cNvSpPr txBox="true"/>
          <p:nvPr/>
        </p:nvSpPr>
        <p:spPr>
          <a:xfrm rot="0">
            <a:off x="8896246" y="436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619" id="619"/>
          <p:cNvSpPr txBox="true"/>
          <p:nvPr/>
        </p:nvSpPr>
        <p:spPr>
          <a:xfrm rot="0">
            <a:off x="8908140" y="494243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620" id="620"/>
          <p:cNvSpPr txBox="true"/>
          <p:nvPr/>
        </p:nvSpPr>
        <p:spPr>
          <a:xfrm rot="0">
            <a:off x="12490764" y="5031939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621" id="621"/>
          <p:cNvSpPr txBox="true"/>
          <p:nvPr/>
        </p:nvSpPr>
        <p:spPr>
          <a:xfrm rot="0">
            <a:off x="13511256" y="5022560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622" id="622"/>
          <p:cNvSpPr txBox="true"/>
          <p:nvPr/>
        </p:nvSpPr>
        <p:spPr>
          <a:xfrm rot="0">
            <a:off x="14522738" y="5022560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623" id="623"/>
          <p:cNvSpPr txBox="true"/>
          <p:nvPr/>
        </p:nvSpPr>
        <p:spPr>
          <a:xfrm rot="0">
            <a:off x="15530985" y="5022560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624" id="624"/>
          <p:cNvSpPr txBox="true"/>
          <p:nvPr/>
        </p:nvSpPr>
        <p:spPr>
          <a:xfrm rot="0">
            <a:off x="16565189" y="501892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625" id="625"/>
          <p:cNvSpPr txBox="true"/>
          <p:nvPr/>
        </p:nvSpPr>
        <p:spPr>
          <a:xfrm rot="0">
            <a:off x="16556312" y="559720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626" id="626"/>
          <p:cNvSpPr txBox="true"/>
          <p:nvPr/>
        </p:nvSpPr>
        <p:spPr>
          <a:xfrm rot="0">
            <a:off x="16556312" y="617054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627" id="627"/>
          <p:cNvSpPr txBox="true"/>
          <p:nvPr/>
        </p:nvSpPr>
        <p:spPr>
          <a:xfrm rot="0">
            <a:off x="10491716" y="5599882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grpSp>
        <p:nvGrpSpPr>
          <p:cNvPr name="Group 628" id="628"/>
          <p:cNvGrpSpPr/>
          <p:nvPr/>
        </p:nvGrpSpPr>
        <p:grpSpPr>
          <a:xfrm rot="0">
            <a:off x="10464426" y="6172306"/>
            <a:ext cx="177173" cy="177173"/>
            <a:chOff x="0" y="0"/>
            <a:chExt cx="812800" cy="812800"/>
          </a:xfrm>
        </p:grpSpPr>
        <p:sp>
          <p:nvSpPr>
            <p:cNvPr name="Freeform 629" id="6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630" id="6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31" id="631"/>
          <p:cNvSpPr txBox="true"/>
          <p:nvPr/>
        </p:nvSpPr>
        <p:spPr>
          <a:xfrm rot="0">
            <a:off x="10488551" y="619503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grpSp>
        <p:nvGrpSpPr>
          <p:cNvPr name="Group 632" id="632"/>
          <p:cNvGrpSpPr/>
          <p:nvPr/>
        </p:nvGrpSpPr>
        <p:grpSpPr>
          <a:xfrm rot="0">
            <a:off x="10470137" y="6775835"/>
            <a:ext cx="177173" cy="177173"/>
            <a:chOff x="0" y="0"/>
            <a:chExt cx="812800" cy="812800"/>
          </a:xfrm>
        </p:grpSpPr>
        <p:sp>
          <p:nvSpPr>
            <p:cNvPr name="Freeform 633" id="6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634" id="63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35" id="635"/>
          <p:cNvSpPr txBox="true"/>
          <p:nvPr/>
        </p:nvSpPr>
        <p:spPr>
          <a:xfrm rot="0">
            <a:off x="10494262" y="6780639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636" id="636"/>
          <p:cNvSpPr txBox="true"/>
          <p:nvPr/>
        </p:nvSpPr>
        <p:spPr>
          <a:xfrm rot="0">
            <a:off x="11481290" y="623027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637" id="637"/>
          <p:cNvSpPr txBox="true"/>
          <p:nvPr/>
        </p:nvSpPr>
        <p:spPr>
          <a:xfrm rot="0">
            <a:off x="12494228" y="563066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38" id="638"/>
          <p:cNvSpPr txBox="true"/>
          <p:nvPr/>
        </p:nvSpPr>
        <p:spPr>
          <a:xfrm rot="0">
            <a:off x="12492285" y="623027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639" id="639"/>
          <p:cNvSpPr txBox="true"/>
          <p:nvPr/>
        </p:nvSpPr>
        <p:spPr>
          <a:xfrm rot="0">
            <a:off x="12492374" y="682614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640" id="640"/>
          <p:cNvSpPr txBox="true"/>
          <p:nvPr/>
        </p:nvSpPr>
        <p:spPr>
          <a:xfrm rot="0">
            <a:off x="13505221" y="563066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641" id="641"/>
          <p:cNvSpPr txBox="true"/>
          <p:nvPr/>
        </p:nvSpPr>
        <p:spPr>
          <a:xfrm rot="0">
            <a:off x="13505221" y="623639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642" id="642"/>
          <p:cNvSpPr txBox="true"/>
          <p:nvPr/>
        </p:nvSpPr>
        <p:spPr>
          <a:xfrm rot="0">
            <a:off x="13515951" y="682096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643" id="643"/>
          <p:cNvSpPr txBox="true"/>
          <p:nvPr/>
        </p:nvSpPr>
        <p:spPr>
          <a:xfrm rot="0">
            <a:off x="14529631" y="559720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grpSp>
        <p:nvGrpSpPr>
          <p:cNvPr name="Group 644" id="644"/>
          <p:cNvGrpSpPr/>
          <p:nvPr/>
        </p:nvGrpSpPr>
        <p:grpSpPr>
          <a:xfrm rot="0">
            <a:off x="14508656" y="6178428"/>
            <a:ext cx="177173" cy="177173"/>
            <a:chOff x="0" y="0"/>
            <a:chExt cx="812800" cy="812800"/>
          </a:xfrm>
        </p:grpSpPr>
        <p:sp>
          <p:nvSpPr>
            <p:cNvPr name="Freeform 645" id="6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646" id="6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47" id="647"/>
          <p:cNvSpPr txBox="true"/>
          <p:nvPr/>
        </p:nvSpPr>
        <p:spPr>
          <a:xfrm rot="0">
            <a:off x="14542228" y="6184036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648" id="648"/>
          <p:cNvSpPr txBox="true"/>
          <p:nvPr/>
        </p:nvSpPr>
        <p:spPr>
          <a:xfrm rot="0">
            <a:off x="14530138" y="680517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649" id="649"/>
          <p:cNvSpPr txBox="true"/>
          <p:nvPr/>
        </p:nvSpPr>
        <p:spPr>
          <a:xfrm rot="0">
            <a:off x="15541982" y="564485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650" id="650"/>
          <p:cNvSpPr txBox="true"/>
          <p:nvPr/>
        </p:nvSpPr>
        <p:spPr>
          <a:xfrm rot="0">
            <a:off x="15560454" y="616800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651" id="651"/>
          <p:cNvSpPr txBox="true"/>
          <p:nvPr/>
        </p:nvSpPr>
        <p:spPr>
          <a:xfrm rot="0">
            <a:off x="330639" y="252656"/>
            <a:ext cx="7138988" cy="49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5"/>
              </a:lnSpc>
              <a:spcBef>
                <a:spcPct val="0"/>
              </a:spcBef>
            </a:pPr>
            <a:r>
              <a:rPr lang="en-US" sz="2867">
                <a:solidFill>
                  <a:srgbClr val="FE7868"/>
                </a:solidFill>
                <a:latin typeface="Gochi Hand"/>
                <a:ea typeface="Gochi Hand"/>
                <a:cs typeface="Gochi Hand"/>
                <a:sym typeface="Gochi Hand"/>
              </a:rPr>
              <a:t>ERASMUS+ 2024-1-HU01-KA121-VET-000207406</a:t>
            </a:r>
          </a:p>
        </p:txBody>
      </p:sp>
      <p:sp>
        <p:nvSpPr>
          <p:cNvPr name="TextBox 652" id="652"/>
          <p:cNvSpPr txBox="true"/>
          <p:nvPr/>
        </p:nvSpPr>
        <p:spPr>
          <a:xfrm rot="0">
            <a:off x="2697977" y="644097"/>
            <a:ext cx="2137023" cy="49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5"/>
              </a:lnSpc>
              <a:spcBef>
                <a:spcPct val="0"/>
              </a:spcBef>
            </a:pPr>
            <a:r>
              <a:rPr lang="en-US" sz="2867">
                <a:solidFill>
                  <a:srgbClr val="FE7868"/>
                </a:solidFill>
                <a:latin typeface="Gochi Hand"/>
                <a:ea typeface="Gochi Hand"/>
                <a:cs typeface="Gochi Hand"/>
                <a:sym typeface="Gochi Hand"/>
              </a:rPr>
              <a:t>dissemination </a:t>
            </a:r>
          </a:p>
        </p:txBody>
      </p:sp>
      <p:sp>
        <p:nvSpPr>
          <p:cNvPr name="TextBox 653" id="653"/>
          <p:cNvSpPr txBox="true"/>
          <p:nvPr/>
        </p:nvSpPr>
        <p:spPr>
          <a:xfrm rot="0">
            <a:off x="2714380" y="3108086"/>
            <a:ext cx="164091" cy="17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6"/>
              </a:lnSpc>
              <a:spcBef>
                <a:spcPct val="0"/>
              </a:spcBef>
            </a:pPr>
            <a:r>
              <a:rPr lang="en-US" sz="97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654" id="654"/>
          <p:cNvSpPr txBox="true"/>
          <p:nvPr/>
        </p:nvSpPr>
        <p:spPr>
          <a:xfrm rot="0">
            <a:off x="8911991" y="2545464"/>
            <a:ext cx="164091" cy="17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6"/>
              </a:lnSpc>
              <a:spcBef>
                <a:spcPct val="0"/>
              </a:spcBef>
            </a:pPr>
            <a:r>
              <a:rPr lang="en-US" sz="97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655" id="655"/>
          <p:cNvSpPr txBox="true"/>
          <p:nvPr/>
        </p:nvSpPr>
        <p:spPr>
          <a:xfrm rot="0">
            <a:off x="4804985" y="667775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656" id="656"/>
          <p:cNvSpPr txBox="true"/>
          <p:nvPr/>
        </p:nvSpPr>
        <p:spPr>
          <a:xfrm rot="0">
            <a:off x="5826964" y="667243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657" id="657"/>
          <p:cNvSpPr txBox="true"/>
          <p:nvPr/>
        </p:nvSpPr>
        <p:spPr>
          <a:xfrm rot="0">
            <a:off x="6872354" y="667243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658" id="658"/>
          <p:cNvSpPr txBox="true"/>
          <p:nvPr/>
        </p:nvSpPr>
        <p:spPr>
          <a:xfrm rot="0">
            <a:off x="7893559" y="667243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659" id="659"/>
          <p:cNvSpPr txBox="true"/>
          <p:nvPr/>
        </p:nvSpPr>
        <p:spPr>
          <a:xfrm rot="0">
            <a:off x="8920606" y="666263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660" id="660"/>
          <p:cNvSpPr txBox="true"/>
          <p:nvPr/>
        </p:nvSpPr>
        <p:spPr>
          <a:xfrm rot="0">
            <a:off x="2719202" y="729236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661" id="661"/>
          <p:cNvSpPr txBox="true"/>
          <p:nvPr/>
        </p:nvSpPr>
        <p:spPr>
          <a:xfrm rot="0">
            <a:off x="3792319" y="729090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662" id="662"/>
          <p:cNvSpPr txBox="true"/>
          <p:nvPr/>
        </p:nvSpPr>
        <p:spPr>
          <a:xfrm rot="0">
            <a:off x="4799166" y="727723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663" id="663"/>
          <p:cNvSpPr txBox="true"/>
          <p:nvPr/>
        </p:nvSpPr>
        <p:spPr>
          <a:xfrm rot="0">
            <a:off x="5826964" y="728445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664" id="664"/>
          <p:cNvSpPr txBox="true"/>
          <p:nvPr/>
        </p:nvSpPr>
        <p:spPr>
          <a:xfrm rot="0">
            <a:off x="5815312" y="789130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665" id="665"/>
          <p:cNvSpPr txBox="true"/>
          <p:nvPr/>
        </p:nvSpPr>
        <p:spPr>
          <a:xfrm rot="0">
            <a:off x="5826964" y="849736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666" id="666"/>
          <p:cNvSpPr txBox="true"/>
          <p:nvPr/>
        </p:nvSpPr>
        <p:spPr>
          <a:xfrm rot="0">
            <a:off x="6860908" y="7252599"/>
            <a:ext cx="147524" cy="126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7"/>
              </a:lnSpc>
              <a:spcBef>
                <a:spcPct val="0"/>
              </a:spcBef>
            </a:pPr>
            <a:r>
              <a:rPr lang="en-US" sz="784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667" id="667"/>
          <p:cNvSpPr txBox="true"/>
          <p:nvPr/>
        </p:nvSpPr>
        <p:spPr>
          <a:xfrm rot="0">
            <a:off x="6857445" y="7904153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668" id="668"/>
          <p:cNvSpPr txBox="true"/>
          <p:nvPr/>
        </p:nvSpPr>
        <p:spPr>
          <a:xfrm rot="0">
            <a:off x="6859287" y="849060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669" id="669"/>
          <p:cNvSpPr txBox="true"/>
          <p:nvPr/>
        </p:nvSpPr>
        <p:spPr>
          <a:xfrm rot="0">
            <a:off x="7901261" y="7289785"/>
            <a:ext cx="131286" cy="121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670" id="670"/>
          <p:cNvSpPr txBox="true"/>
          <p:nvPr/>
        </p:nvSpPr>
        <p:spPr>
          <a:xfrm rot="0">
            <a:off x="7890733" y="789130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671" id="671"/>
          <p:cNvSpPr txBox="true"/>
          <p:nvPr/>
        </p:nvSpPr>
        <p:spPr>
          <a:xfrm rot="0">
            <a:off x="7918126" y="851021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672" id="672"/>
          <p:cNvSpPr txBox="true"/>
          <p:nvPr/>
        </p:nvSpPr>
        <p:spPr>
          <a:xfrm rot="0">
            <a:off x="8944796" y="7304813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73" id="673"/>
          <p:cNvSpPr txBox="true"/>
          <p:nvPr/>
        </p:nvSpPr>
        <p:spPr>
          <a:xfrm rot="0">
            <a:off x="8943217" y="788862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674" id="674"/>
          <p:cNvSpPr txBox="true"/>
          <p:nvPr/>
        </p:nvSpPr>
        <p:spPr>
          <a:xfrm rot="0">
            <a:off x="8928393" y="849060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675" id="675"/>
          <p:cNvSpPr txBox="true"/>
          <p:nvPr/>
        </p:nvSpPr>
        <p:spPr>
          <a:xfrm rot="0">
            <a:off x="2743950" y="789130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676" id="676"/>
          <p:cNvSpPr txBox="true"/>
          <p:nvPr/>
        </p:nvSpPr>
        <p:spPr>
          <a:xfrm rot="0">
            <a:off x="2714380" y="849060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677" id="677"/>
          <p:cNvSpPr txBox="true"/>
          <p:nvPr/>
        </p:nvSpPr>
        <p:spPr>
          <a:xfrm rot="0">
            <a:off x="2730782" y="911295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678" id="678"/>
          <p:cNvSpPr txBox="true"/>
          <p:nvPr/>
        </p:nvSpPr>
        <p:spPr>
          <a:xfrm rot="0">
            <a:off x="3792319" y="7904153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679" id="679"/>
          <p:cNvSpPr txBox="true"/>
          <p:nvPr/>
        </p:nvSpPr>
        <p:spPr>
          <a:xfrm rot="0">
            <a:off x="3750887" y="849060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680" id="680"/>
          <p:cNvSpPr txBox="true"/>
          <p:nvPr/>
        </p:nvSpPr>
        <p:spPr>
          <a:xfrm rot="0">
            <a:off x="3768847" y="909666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681" id="681"/>
          <p:cNvSpPr txBox="true"/>
          <p:nvPr/>
        </p:nvSpPr>
        <p:spPr>
          <a:xfrm rot="0">
            <a:off x="4801154" y="789435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682" id="682"/>
          <p:cNvSpPr txBox="true"/>
          <p:nvPr/>
        </p:nvSpPr>
        <p:spPr>
          <a:xfrm rot="0">
            <a:off x="4795460" y="849736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683" id="683"/>
          <p:cNvSpPr txBox="true"/>
          <p:nvPr/>
        </p:nvSpPr>
        <p:spPr>
          <a:xfrm rot="0">
            <a:off x="4806958" y="906532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684" id="684"/>
          <p:cNvSpPr txBox="true"/>
          <p:nvPr/>
        </p:nvSpPr>
        <p:spPr>
          <a:xfrm rot="0">
            <a:off x="5879357" y="906532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685" id="685"/>
          <p:cNvSpPr txBox="true"/>
          <p:nvPr/>
        </p:nvSpPr>
        <p:spPr>
          <a:xfrm rot="0">
            <a:off x="4717253" y="2373740"/>
            <a:ext cx="1760977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December 2024</a:t>
            </a:r>
          </a:p>
        </p:txBody>
      </p:sp>
      <p:sp>
        <p:nvSpPr>
          <p:cNvPr name="TextBox 686" id="686"/>
          <p:cNvSpPr txBox="true"/>
          <p:nvPr/>
        </p:nvSpPr>
        <p:spPr>
          <a:xfrm rot="0">
            <a:off x="4260812" y="5934275"/>
            <a:ext cx="2673858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January 2025</a:t>
            </a:r>
          </a:p>
        </p:txBody>
      </p:sp>
      <p:sp>
        <p:nvSpPr>
          <p:cNvPr name="TextBox 687" id="687"/>
          <p:cNvSpPr txBox="true"/>
          <p:nvPr/>
        </p:nvSpPr>
        <p:spPr>
          <a:xfrm rot="0">
            <a:off x="11212966" y="4190330"/>
            <a:ext cx="164400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February 2025</a:t>
            </a:r>
          </a:p>
        </p:txBody>
      </p:sp>
      <p:sp>
        <p:nvSpPr>
          <p:cNvPr name="TextBox 688" id="688"/>
          <p:cNvSpPr txBox="true"/>
          <p:nvPr/>
        </p:nvSpPr>
        <p:spPr>
          <a:xfrm rot="0">
            <a:off x="6872354" y="905740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31</a:t>
            </a:r>
          </a:p>
        </p:txBody>
      </p:sp>
      <p:sp>
        <p:nvSpPr>
          <p:cNvPr name="TextBox 689" id="689"/>
          <p:cNvSpPr txBox="true"/>
          <p:nvPr/>
        </p:nvSpPr>
        <p:spPr>
          <a:xfrm rot="0">
            <a:off x="15506860" y="446568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690" id="690"/>
          <p:cNvSpPr txBox="true"/>
          <p:nvPr/>
        </p:nvSpPr>
        <p:spPr>
          <a:xfrm rot="0">
            <a:off x="16565189" y="445686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grpSp>
        <p:nvGrpSpPr>
          <p:cNvPr name="Group 691" id="691"/>
          <p:cNvGrpSpPr/>
          <p:nvPr/>
        </p:nvGrpSpPr>
        <p:grpSpPr>
          <a:xfrm rot="0">
            <a:off x="10460746" y="4993615"/>
            <a:ext cx="177173" cy="177173"/>
            <a:chOff x="0" y="0"/>
            <a:chExt cx="812800" cy="812800"/>
          </a:xfrm>
        </p:grpSpPr>
        <p:sp>
          <p:nvSpPr>
            <p:cNvPr name="Freeform 692" id="69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693" id="69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94" id="694"/>
          <p:cNvSpPr txBox="true"/>
          <p:nvPr/>
        </p:nvSpPr>
        <p:spPr>
          <a:xfrm rot="0">
            <a:off x="10499503" y="501381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695" id="695"/>
          <p:cNvSpPr txBox="true"/>
          <p:nvPr/>
        </p:nvSpPr>
        <p:spPr>
          <a:xfrm rot="0">
            <a:off x="5836621" y="495116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696" id="696"/>
          <p:cNvSpPr txBox="true"/>
          <p:nvPr/>
        </p:nvSpPr>
        <p:spPr>
          <a:xfrm rot="0">
            <a:off x="11490815" y="5635898"/>
            <a:ext cx="128923" cy="129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697" id="697"/>
          <p:cNvSpPr txBox="true"/>
          <p:nvPr/>
        </p:nvSpPr>
        <p:spPr>
          <a:xfrm rot="0">
            <a:off x="11481290" y="6823581"/>
            <a:ext cx="128923" cy="129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698" id="698"/>
          <p:cNvSpPr txBox="true"/>
          <p:nvPr/>
        </p:nvSpPr>
        <p:spPr>
          <a:xfrm rot="0">
            <a:off x="16283458" y="6478072"/>
            <a:ext cx="369556" cy="10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Sárvár-Révkomárom</a:t>
            </a:r>
          </a:p>
        </p:txBody>
      </p:sp>
      <p:sp>
        <p:nvSpPr>
          <p:cNvPr name="TextBox 699" id="699"/>
          <p:cNvSpPr txBox="true"/>
          <p:nvPr/>
        </p:nvSpPr>
        <p:spPr>
          <a:xfrm rot="0">
            <a:off x="16303567" y="5904890"/>
            <a:ext cx="326082" cy="9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Szombathely-</a:t>
            </a:r>
          </a:p>
          <a:p>
            <a:pPr algn="ctr">
              <a:lnSpc>
                <a:spcPts val="315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Ada</a:t>
            </a:r>
          </a:p>
        </p:txBody>
      </p:sp>
      <p:sp>
        <p:nvSpPr>
          <p:cNvPr name="TextBox 700" id="700"/>
          <p:cNvSpPr txBox="true"/>
          <p:nvPr/>
        </p:nvSpPr>
        <p:spPr>
          <a:xfrm rot="0">
            <a:off x="7212782" y="3957557"/>
            <a:ext cx="445123" cy="160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"/>
              </a:lnSpc>
              <a:spcBef>
                <a:spcPct val="0"/>
              </a:spcBef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Sepsiszentgyörgy-Szombathelyy</a:t>
            </a:r>
          </a:p>
        </p:txBody>
      </p:sp>
      <p:grpSp>
        <p:nvGrpSpPr>
          <p:cNvPr name="Group 701" id="701"/>
          <p:cNvGrpSpPr/>
          <p:nvPr/>
        </p:nvGrpSpPr>
        <p:grpSpPr>
          <a:xfrm rot="0">
            <a:off x="3726319" y="5524985"/>
            <a:ext cx="180420" cy="180420"/>
            <a:chOff x="0" y="0"/>
            <a:chExt cx="812800" cy="812800"/>
          </a:xfrm>
        </p:grpSpPr>
        <p:sp>
          <p:nvSpPr>
            <p:cNvPr name="Freeform 702" id="70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703" id="70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04" id="704"/>
          <p:cNvSpPr txBox="true"/>
          <p:nvPr/>
        </p:nvSpPr>
        <p:spPr>
          <a:xfrm rot="0">
            <a:off x="3743184" y="5546316"/>
            <a:ext cx="131286" cy="121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31</a:t>
            </a:r>
          </a:p>
        </p:txBody>
      </p:sp>
      <p:sp>
        <p:nvSpPr>
          <p:cNvPr name="TextBox 705" id="705"/>
          <p:cNvSpPr txBox="true"/>
          <p:nvPr/>
        </p:nvSpPr>
        <p:spPr>
          <a:xfrm rot="0">
            <a:off x="11479435" y="5039698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706" id="706"/>
          <p:cNvSpPr txBox="true"/>
          <p:nvPr/>
        </p:nvSpPr>
        <p:spPr>
          <a:xfrm rot="0">
            <a:off x="5327577" y="7228980"/>
            <a:ext cx="462543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0" tooltip="https://www.eotvoscell.hu/hirek/erasmus2410"/>
              </a:rPr>
              <a:t>VVSZC Eötvös beszámoló</a:t>
            </a:r>
          </a:p>
        </p:txBody>
      </p:sp>
      <p:sp>
        <p:nvSpPr>
          <p:cNvPr name="TextBox 707" id="707"/>
          <p:cNvSpPr txBox="true"/>
          <p:nvPr/>
        </p:nvSpPr>
        <p:spPr>
          <a:xfrm rot="0">
            <a:off x="2227696" y="3149370"/>
            <a:ext cx="486684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1" tooltip="https://www.facebook.com/photo.php?fbid=1151902580268634&amp;set=pb.100063467083224.-2207520000&amp;type=3"/>
              </a:rPr>
              <a:t>VVSZC Kereskedelmi beszámoló</a:t>
            </a:r>
          </a:p>
        </p:txBody>
      </p:sp>
      <p:sp>
        <p:nvSpPr>
          <p:cNvPr name="TextBox 708" id="708"/>
          <p:cNvSpPr txBox="true"/>
          <p:nvPr/>
        </p:nvSpPr>
        <p:spPr>
          <a:xfrm rot="0">
            <a:off x="5327577" y="3700766"/>
            <a:ext cx="473367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"/>
              </a:lnSpc>
              <a:spcBef>
                <a:spcPct val="0"/>
              </a:spcBef>
            </a:pPr>
            <a:r>
              <a:rPr lang="en-US" sz="329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2" tooltip="https://www.facebook.com/photo.php?fbid=1159620952830130&amp;set=pb.100063467083224.-2207520000&amp;type=3"/>
              </a:rPr>
              <a:t>VVSZC Kereskedelmi 2. beszámoló</a:t>
            </a:r>
          </a:p>
        </p:txBody>
      </p:sp>
      <p:sp>
        <p:nvSpPr>
          <p:cNvPr name="TextBox 709" id="709"/>
          <p:cNvSpPr txBox="true"/>
          <p:nvPr/>
        </p:nvSpPr>
        <p:spPr>
          <a:xfrm rot="0">
            <a:off x="5342380" y="7843811"/>
            <a:ext cx="458565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3" tooltip="https://www.facebook.com/permalink.php?story_fbid=pfbid032AaSYge9XFmJJDGmAtu2w2kr2LApCGVq7ZGYxKsFd6BoqhXyiFoCozdMHhJA7Ymyl&amp;id=100085608642891"/>
              </a:rPr>
              <a:t>VVSZC Oladi beszámoló</a:t>
            </a:r>
          </a:p>
        </p:txBody>
      </p:sp>
      <p:sp>
        <p:nvSpPr>
          <p:cNvPr name="TextBox 710" id="710"/>
          <p:cNvSpPr txBox="true"/>
          <p:nvPr/>
        </p:nvSpPr>
        <p:spPr>
          <a:xfrm rot="0">
            <a:off x="15933863" y="4817139"/>
            <a:ext cx="473794" cy="83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"/>
              </a:lnSpc>
              <a:spcBef>
                <a:spcPct val="0"/>
              </a:spcBef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Szombathely-Prága</a:t>
            </a:r>
          </a:p>
        </p:txBody>
      </p:sp>
      <p:sp>
        <p:nvSpPr>
          <p:cNvPr name="TextBox 711" id="711"/>
          <p:cNvSpPr txBox="true"/>
          <p:nvPr/>
        </p:nvSpPr>
        <p:spPr>
          <a:xfrm rot="0">
            <a:off x="14917820" y="6435981"/>
            <a:ext cx="465289" cy="99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Prága-Szombathely</a:t>
            </a:r>
          </a:p>
        </p:txBody>
      </p:sp>
      <p:sp>
        <p:nvSpPr>
          <p:cNvPr name="TextBox 712" id="712"/>
          <p:cNvSpPr txBox="true"/>
          <p:nvPr/>
        </p:nvSpPr>
        <p:spPr>
          <a:xfrm rot="0">
            <a:off x="13000939" y="6788174"/>
            <a:ext cx="504230" cy="5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4" tooltip="https://www.hbsz.edu.hu/p/erasmus"/>
              </a:rPr>
              <a:t>VVSZC HBSZ beszámoló</a:t>
            </a:r>
          </a:p>
        </p:txBody>
      </p:sp>
      <p:sp>
        <p:nvSpPr>
          <p:cNvPr name="TextBox 713" id="713"/>
          <p:cNvSpPr txBox="true"/>
          <p:nvPr/>
        </p:nvSpPr>
        <p:spPr>
          <a:xfrm rot="0">
            <a:off x="14031128" y="6192304"/>
            <a:ext cx="424736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5" tooltip="https://barabas-sarvar.hu/hirek/erasmus-mobilitas-program"/>
              </a:rPr>
              <a:t>VVSZC Barabás beszámoló</a:t>
            </a:r>
          </a:p>
        </p:txBody>
      </p:sp>
      <p:sp>
        <p:nvSpPr>
          <p:cNvPr name="Freeform 714" id="714"/>
          <p:cNvSpPr/>
          <p:nvPr/>
        </p:nvSpPr>
        <p:spPr>
          <a:xfrm flipH="false" flipV="false" rot="-6044019">
            <a:off x="11438443" y="1475500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7" y="0"/>
                </a:lnTo>
                <a:lnTo>
                  <a:pt x="429787" y="137531"/>
                </a:lnTo>
                <a:lnTo>
                  <a:pt x="0" y="13753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15" id="715"/>
          <p:cNvSpPr txBox="true"/>
          <p:nvPr/>
        </p:nvSpPr>
        <p:spPr>
          <a:xfrm rot="0">
            <a:off x="11978410" y="6192304"/>
            <a:ext cx="373508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6" tooltip="https://www.facebook.com/GepipariSzombathely/posts/pfbid02s7H2h61HuV7SYHZ9186bLEMGSz8drsDd3WTwqFe8GbJZkLGwxeq1PbDG483VArX7l"/>
              </a:rPr>
              <a:t>VVSZC Gépipari beszámoló</a:t>
            </a:r>
          </a:p>
        </p:txBody>
      </p:sp>
      <p:sp>
        <p:nvSpPr>
          <p:cNvPr name="Freeform 716" id="716"/>
          <p:cNvSpPr/>
          <p:nvPr/>
        </p:nvSpPr>
        <p:spPr>
          <a:xfrm flipH="false" flipV="false" rot="0">
            <a:off x="11833543" y="6188337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5"/>
                </a:lnTo>
                <a:lnTo>
                  <a:pt x="0" y="137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7" id="717"/>
          <p:cNvSpPr/>
          <p:nvPr/>
        </p:nvSpPr>
        <p:spPr>
          <a:xfrm flipH="false" flipV="false" rot="0">
            <a:off x="15899969" y="5762064"/>
            <a:ext cx="423180" cy="266604"/>
          </a:xfrm>
          <a:custGeom>
            <a:avLst/>
            <a:gdLst/>
            <a:ahLst/>
            <a:cxnLst/>
            <a:rect r="r" b="b" t="t" l="l"/>
            <a:pathLst>
              <a:path h="266604" w="423180">
                <a:moveTo>
                  <a:pt x="0" y="0"/>
                </a:moveTo>
                <a:lnTo>
                  <a:pt x="423180" y="0"/>
                </a:lnTo>
                <a:lnTo>
                  <a:pt x="423180" y="266603"/>
                </a:lnTo>
                <a:lnTo>
                  <a:pt x="0" y="2666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74463" y="-4249817"/>
            <a:ext cx="20218908" cy="14537436"/>
            <a:chOff x="0" y="0"/>
            <a:chExt cx="26958544" cy="193832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958544" cy="19383248"/>
            </a:xfrm>
            <a:custGeom>
              <a:avLst/>
              <a:gdLst/>
              <a:ahLst/>
              <a:cxnLst/>
              <a:rect r="r" b="b" t="t" l="l"/>
              <a:pathLst>
                <a:path h="19383248" w="26958544">
                  <a:moveTo>
                    <a:pt x="0" y="0"/>
                  </a:moveTo>
                  <a:lnTo>
                    <a:pt x="26958544" y="0"/>
                  </a:lnTo>
                  <a:lnTo>
                    <a:pt x="26958544" y="19383248"/>
                  </a:lnTo>
                  <a:lnTo>
                    <a:pt x="0" y="19383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138908" y="6830844"/>
            <a:ext cx="1214628" cy="219456"/>
            <a:chOff x="0" y="0"/>
            <a:chExt cx="1619504" cy="2926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9504" cy="292608"/>
            </a:xfrm>
            <a:custGeom>
              <a:avLst/>
              <a:gdLst/>
              <a:ahLst/>
              <a:cxnLst/>
              <a:rect r="r" b="b" t="t" l="l"/>
              <a:pathLst>
                <a:path h="292608" w="1619504">
                  <a:moveTo>
                    <a:pt x="0" y="0"/>
                  </a:moveTo>
                  <a:lnTo>
                    <a:pt x="1619504" y="0"/>
                  </a:lnTo>
                  <a:lnTo>
                    <a:pt x="1619504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152765" y="6830844"/>
            <a:ext cx="1173480" cy="219456"/>
            <a:chOff x="0" y="0"/>
            <a:chExt cx="1564640" cy="2926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64640" cy="292608"/>
            </a:xfrm>
            <a:custGeom>
              <a:avLst/>
              <a:gdLst/>
              <a:ahLst/>
              <a:cxnLst/>
              <a:rect r="r" b="b" t="t" l="l"/>
              <a:pathLst>
                <a:path h="292608" w="1564640">
                  <a:moveTo>
                    <a:pt x="0" y="0"/>
                  </a:moveTo>
                  <a:lnTo>
                    <a:pt x="1564640" y="0"/>
                  </a:lnTo>
                  <a:lnTo>
                    <a:pt x="1564640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306804" y="6953031"/>
            <a:ext cx="33528" cy="32004"/>
          </a:xfrm>
          <a:custGeom>
            <a:avLst/>
            <a:gdLst/>
            <a:ahLst/>
            <a:cxnLst/>
            <a:rect r="r" b="b" t="t" l="l"/>
            <a:pathLst>
              <a:path h="32004" w="33528">
                <a:moveTo>
                  <a:pt x="0" y="0"/>
                </a:moveTo>
                <a:lnTo>
                  <a:pt x="33528" y="0"/>
                </a:lnTo>
                <a:lnTo>
                  <a:pt x="33528" y="32004"/>
                </a:lnTo>
                <a:lnTo>
                  <a:pt x="0" y="3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306975" y="6830844"/>
            <a:ext cx="3195828" cy="219456"/>
            <a:chOff x="0" y="0"/>
            <a:chExt cx="4261104" cy="29260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261104" cy="292608"/>
            </a:xfrm>
            <a:custGeom>
              <a:avLst/>
              <a:gdLst/>
              <a:ahLst/>
              <a:cxnLst/>
              <a:rect r="r" b="b" t="t" l="l"/>
              <a:pathLst>
                <a:path h="292608" w="4261104">
                  <a:moveTo>
                    <a:pt x="0" y="0"/>
                  </a:moveTo>
                  <a:lnTo>
                    <a:pt x="4261104" y="0"/>
                  </a:lnTo>
                  <a:lnTo>
                    <a:pt x="4261104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396504" y="6830844"/>
            <a:ext cx="1092708" cy="219456"/>
            <a:chOff x="0" y="0"/>
            <a:chExt cx="1456944" cy="29260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56944" cy="292608"/>
            </a:xfrm>
            <a:custGeom>
              <a:avLst/>
              <a:gdLst/>
              <a:ahLst/>
              <a:cxnLst/>
              <a:rect r="r" b="b" t="t" l="l"/>
              <a:pathLst>
                <a:path h="292608" w="1456944">
                  <a:moveTo>
                    <a:pt x="0" y="0"/>
                  </a:moveTo>
                  <a:lnTo>
                    <a:pt x="1456944" y="0"/>
                  </a:lnTo>
                  <a:lnTo>
                    <a:pt x="1456944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2656770" y="5716810"/>
            <a:ext cx="4759452" cy="1269492"/>
            <a:chOff x="0" y="0"/>
            <a:chExt cx="6345936" cy="169265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45936" cy="1692656"/>
            </a:xfrm>
            <a:custGeom>
              <a:avLst/>
              <a:gdLst/>
              <a:ahLst/>
              <a:cxnLst/>
              <a:rect r="r" b="b" t="t" l="l"/>
              <a:pathLst>
                <a:path h="1692656" w="6345936">
                  <a:moveTo>
                    <a:pt x="0" y="0"/>
                  </a:moveTo>
                  <a:lnTo>
                    <a:pt x="6345936" y="0"/>
                  </a:lnTo>
                  <a:lnTo>
                    <a:pt x="6345936" y="1692656"/>
                  </a:lnTo>
                  <a:lnTo>
                    <a:pt x="0" y="1692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-1597828" y="-4249455"/>
            <a:ext cx="20269200" cy="14360652"/>
            <a:chOff x="0" y="0"/>
            <a:chExt cx="27025600" cy="1914753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7025600" cy="19147537"/>
            </a:xfrm>
            <a:custGeom>
              <a:avLst/>
              <a:gdLst/>
              <a:ahLst/>
              <a:cxnLst/>
              <a:rect r="r" b="b" t="t" l="l"/>
              <a:pathLst>
                <a:path h="19147537" w="27025600">
                  <a:moveTo>
                    <a:pt x="0" y="0"/>
                  </a:moveTo>
                  <a:lnTo>
                    <a:pt x="27025600" y="0"/>
                  </a:lnTo>
                  <a:lnTo>
                    <a:pt x="27025600" y="19147537"/>
                  </a:lnTo>
                  <a:lnTo>
                    <a:pt x="0" y="19147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745924" y="3141021"/>
            <a:ext cx="52502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76042" y="7276900"/>
            <a:ext cx="526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739180" y="4367184"/>
            <a:ext cx="93440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29532" y="4959201"/>
            <a:ext cx="9743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746591" y="9092870"/>
            <a:ext cx="104994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757611" y="3722941"/>
            <a:ext cx="98279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766098" y="7877985"/>
            <a:ext cx="8869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53754" y="8493566"/>
            <a:ext cx="9042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756116" y="5532853"/>
            <a:ext cx="9333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785521" y="7283320"/>
            <a:ext cx="55416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789236" y="3141021"/>
            <a:ext cx="4786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762337" y="4956429"/>
            <a:ext cx="10276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775110" y="4353135"/>
            <a:ext cx="96250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772624" y="3754288"/>
            <a:ext cx="8167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788388" y="7889500"/>
            <a:ext cx="9403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780958" y="8486813"/>
            <a:ext cx="9916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782968" y="9092870"/>
            <a:ext cx="10025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843795" y="6661823"/>
            <a:ext cx="4084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814230" y="3141021"/>
            <a:ext cx="5319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830356" y="6657527"/>
            <a:ext cx="4958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5990" y="3741477"/>
            <a:ext cx="9042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847730" y="7288568"/>
            <a:ext cx="5067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809773" y="4364869"/>
            <a:ext cx="915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805210" y="4953610"/>
            <a:ext cx="10084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4816850" y="7897035"/>
            <a:ext cx="921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4822527" y="8493566"/>
            <a:ext cx="102079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835462" y="9061523"/>
            <a:ext cx="109928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850550" y="3138392"/>
            <a:ext cx="5127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860933" y="6661823"/>
            <a:ext cx="52502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825966" y="3741477"/>
            <a:ext cx="9333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5843826" y="4353430"/>
            <a:ext cx="10701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850465" y="7877985"/>
            <a:ext cx="93440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5838920" y="8493566"/>
            <a:ext cx="9743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831462" y="4947704"/>
            <a:ext cx="142237" cy="159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2267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6886289" y="3141021"/>
            <a:ext cx="526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6891909" y="6678178"/>
            <a:ext cx="4786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6868192" y="7889500"/>
            <a:ext cx="96250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6860629" y="4956429"/>
            <a:ext cx="104994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6873316" y="8486813"/>
            <a:ext cx="10276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6865830" y="4353135"/>
            <a:ext cx="9042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6891176" y="3715731"/>
            <a:ext cx="8869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6897795" y="7253259"/>
            <a:ext cx="81696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7908531" y="6668633"/>
            <a:ext cx="5319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7916018" y="3105131"/>
            <a:ext cx="55416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7897120" y="3715731"/>
            <a:ext cx="9403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7898882" y="7283320"/>
            <a:ext cx="9042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7894587" y="4364488"/>
            <a:ext cx="9916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7907379" y="4926578"/>
            <a:ext cx="10025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7918371" y="7848629"/>
            <a:ext cx="915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7916408" y="8486813"/>
            <a:ext cx="10084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8972150" y="6642268"/>
            <a:ext cx="5127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8974665" y="3099368"/>
            <a:ext cx="5067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8927554" y="4355344"/>
            <a:ext cx="102079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  <a:hlinkClick r:id="rId11" tooltip="https://oladi.edu.hu/hirek/erasmus-2026-felidoben"/>
              </a:rPr>
              <a:t>2</a:t>
            </a: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8941060" y="3714960"/>
            <a:ext cx="921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8937679" y="8462229"/>
            <a:ext cx="10217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8945613" y="4935007"/>
            <a:ext cx="109928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8953757" y="7257231"/>
            <a:ext cx="9333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957958" y="7845981"/>
            <a:ext cx="10701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3564876" y="4477217"/>
            <a:ext cx="4084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4579641" y="4482217"/>
            <a:ext cx="4958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5580662" y="4458510"/>
            <a:ext cx="52502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0505199" y="5031781"/>
            <a:ext cx="52235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0492407" y="6196336"/>
            <a:ext cx="8985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0498655" y="5641219"/>
            <a:ext cx="88792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0503265" y="6794354"/>
            <a:ext cx="99031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1495027" y="5034858"/>
            <a:ext cx="5034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1498942" y="5626932"/>
            <a:ext cx="9165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1496513" y="6776914"/>
            <a:ext cx="100336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1503733" y="6230741"/>
            <a:ext cx="10508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2533690" y="5041011"/>
            <a:ext cx="51654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2506830" y="5641124"/>
            <a:ext cx="87097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2506001" y="6232665"/>
            <a:ext cx="88792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2527156" y="6789715"/>
            <a:ext cx="10309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3535711" y="5066290"/>
            <a:ext cx="54426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3535139" y="5636409"/>
            <a:ext cx="92335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3527948" y="6232665"/>
            <a:ext cx="97374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3532139" y="6800879"/>
            <a:ext cx="98441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4578384" y="5036449"/>
            <a:ext cx="49768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4549857" y="6801441"/>
            <a:ext cx="107947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4560791" y="5601700"/>
            <a:ext cx="9044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4557515" y="6190536"/>
            <a:ext cx="100241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5557945" y="5015198"/>
            <a:ext cx="96507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5562612" y="5601700"/>
            <a:ext cx="91754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5560688" y="6191307"/>
            <a:ext cx="9567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5571813" y="6770103"/>
            <a:ext cx="91650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31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6556707" y="4463625"/>
            <a:ext cx="88802" cy="147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34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6575576" y="6193203"/>
            <a:ext cx="100946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6586092" y="5606367"/>
            <a:ext cx="94517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6592969" y="5021790"/>
            <a:ext cx="8022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5092913" y="5922226"/>
            <a:ext cx="1029605" cy="33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April 2025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5019675" y="2361695"/>
            <a:ext cx="1178957" cy="33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March 2025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1709549" y="3826545"/>
            <a:ext cx="997172" cy="33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May 2025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7918171" y="2547699"/>
            <a:ext cx="51054" cy="176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66"/>
              </a:lnSpc>
            </a:pPr>
            <a:r>
              <a:rPr lang="en-US" sz="97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8947204" y="2547699"/>
            <a:ext cx="61979" cy="176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66"/>
              </a:lnSpc>
            </a:pPr>
            <a:r>
              <a:rPr lang="en-US" sz="97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111" id="111"/>
          <p:cNvSpPr txBox="true"/>
          <p:nvPr/>
        </p:nvSpPr>
        <p:spPr>
          <a:xfrm rot="0">
            <a:off x="2451697" y="4036133"/>
            <a:ext cx="314916" cy="8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Csepreg-Ada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7332602" y="5235588"/>
            <a:ext cx="314916" cy="8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Ada-Csepreg</a:t>
            </a:r>
          </a:p>
        </p:txBody>
      </p:sp>
      <p:sp>
        <p:nvSpPr>
          <p:cNvPr name="TextBox 113" id="113"/>
          <p:cNvSpPr txBox="true"/>
          <p:nvPr/>
        </p:nvSpPr>
        <p:spPr>
          <a:xfrm rot="0">
            <a:off x="7432481" y="8170735"/>
            <a:ext cx="201520" cy="101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Rzesow- Sárvár</a:t>
            </a:r>
          </a:p>
        </p:txBody>
      </p:sp>
      <p:sp>
        <p:nvSpPr>
          <p:cNvPr name="TextBox 114" id="114"/>
          <p:cNvSpPr txBox="true"/>
          <p:nvPr/>
        </p:nvSpPr>
        <p:spPr>
          <a:xfrm rot="0">
            <a:off x="7336869" y="4011606"/>
            <a:ext cx="347539" cy="10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Révkormárom- Sárvár</a:t>
            </a:r>
          </a:p>
        </p:txBody>
      </p:sp>
      <p:sp>
        <p:nvSpPr>
          <p:cNvPr name="TextBox 115" id="115"/>
          <p:cNvSpPr txBox="true"/>
          <p:nvPr/>
        </p:nvSpPr>
        <p:spPr>
          <a:xfrm rot="0">
            <a:off x="8255241" y="3432362"/>
            <a:ext cx="433445" cy="8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Ada-Szombathely</a:t>
            </a:r>
          </a:p>
        </p:txBody>
      </p:sp>
      <p:sp>
        <p:nvSpPr>
          <p:cNvPr name="TextBox 116" id="116"/>
          <p:cNvSpPr txBox="true"/>
          <p:nvPr/>
        </p:nvSpPr>
        <p:spPr>
          <a:xfrm rot="0">
            <a:off x="8692496" y="5219300"/>
            <a:ext cx="201520" cy="101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Sárvár- Rzesow-</a:t>
            </a:r>
          </a:p>
        </p:txBody>
      </p:sp>
      <p:sp>
        <p:nvSpPr>
          <p:cNvPr name="TextBox 117" id="117"/>
          <p:cNvSpPr txBox="true"/>
          <p:nvPr/>
        </p:nvSpPr>
        <p:spPr>
          <a:xfrm rot="0">
            <a:off x="2223878" y="3715141"/>
            <a:ext cx="375933" cy="11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12" tooltip="https://www.facebook.com/permalink.php?story_fbid=pfbid02LaSCWpyiPkWZo4AnrqwAPMDHwjB4omrYHpDbTwEAnvbEEsGyqGz1SRsbfYZmfLvwl&amp;id=100057586024604"/>
              </a:rPr>
              <a:t>VVSZC Bara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bás 2. beszámoló</a:t>
            </a:r>
          </a:p>
        </p:txBody>
      </p:sp>
      <p:sp>
        <p:nvSpPr>
          <p:cNvPr name="TextBox 118" id="118"/>
          <p:cNvSpPr txBox="true"/>
          <p:nvPr/>
        </p:nvSpPr>
        <p:spPr>
          <a:xfrm rot="0">
            <a:off x="3221526" y="3109598"/>
            <a:ext cx="366779" cy="11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13" tooltip="https://www.facebook.com/permalink.php?story_fbid=pfbid0QrM4RzF5wYpAQ9ULx7sY5dsCD2PUdz21NjcMCXpBc9WQ9FCDeDKejx9RPk9D7hu4l&amp;id=100057586024604"/>
              </a:rPr>
              <a:t>VVSZC Bara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bás 1. beszámoló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3290192" y="6656813"/>
            <a:ext cx="494005" cy="11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14" tooltip="https://www.facebook.com/SarvariTurisztikaiTechnikum2020/posts/pfbid02Zyo8oJJKF8HVLyHLeCvRCSeQrtC4qUqFBbArkai6P8y7pNzT7HNavFa3p7jUEyExl"/>
              </a:rPr>
              <a:t>Sárvári Turisztikai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Technikum beszámolója</a:t>
            </a:r>
          </a:p>
        </p:txBody>
      </p:sp>
      <p:sp>
        <p:nvSpPr>
          <p:cNvPr name="TextBox 120" id="120"/>
          <p:cNvSpPr txBox="true"/>
          <p:nvPr/>
        </p:nvSpPr>
        <p:spPr>
          <a:xfrm rot="0">
            <a:off x="4263561" y="4316311"/>
            <a:ext cx="332108" cy="11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15" tooltip="http://www.gepipari.hu/index.php/az-iskola/projektjeink-menu/erasmus-ada"/>
              </a:rPr>
              <a:t>VVSZC Gépip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ari összefoglaló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4301033" y="7839056"/>
            <a:ext cx="352377" cy="380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16" tooltip="https://www.facebook.com/SarvariTurisztikaiTechnikum2020/posts/pfbid0X7gsb2cAnTZTfNurnyTv6iViPVbrUxpDXz4oGHHJRB6oMJv4KdmtFJJX6TfcE6Tcl"/>
              </a:rPr>
              <a:t>Sárvári Turiszt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ikai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17" tooltip="https://www.facebook.com/SarvariTurisztikaiTechnikum2020/posts/pfbid0X7gsb2cAnTZTfNurnyTv6iViPVbrUxpDXz4oGHHJRB6oMJv4KdmtFJJX6TfcE6Tcl"/>
              </a:rPr>
              <a:t>Technikum 3.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18" tooltip="https://www.savaria-szki.hu/hirek/erasmus-oktatoi-mobilitas-barcelona-beszamolo"/>
              </a:rPr>
              <a:t>beszámolója</a:t>
            </a:r>
          </a:p>
          <a:p>
            <a:pPr algn="l" rtl="true">
              <a:lnSpc>
                <a:spcPts val="439"/>
              </a:lnSpc>
            </a:pPr>
          </a:p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19" tooltip="https://www.savaria-szki.hu/hirek/erasmus-oktatoi-mobilitas-barcelona-beszamolo"/>
              </a:rPr>
              <a:t>VVSZC Savaria beszámolója: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oktatói mobilitás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5321122" y="7215073"/>
            <a:ext cx="352377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0" tooltip="https://www.facebook.com/SarvariTurisztikaiTechnikum2020/posts/pfbid02fAEUtqaKBwUXdPTX8t477ZcuSZoxNJnbCFJwjqVThwjTQyNU1AjudtC88Sj7v65Rl"/>
              </a:rPr>
              <a:t>Sárvári Turisz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tikai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1" tooltip="https://www.facebook.com/SarvariTurisztikaiTechnikum2020/posts/pfbid02fAEUtqaKBwUXdPTX8t477ZcuSZoxNJnbCFJwjqVThwjTQyNU1AjudtC88Sj7v65Rl"/>
              </a:rPr>
              <a:t>Technikum 2.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beszámolója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6355185" y="4902108"/>
            <a:ext cx="352377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2" tooltip="https://www.facebook.com/photo.php?fbid=1505151684228038&amp;set=pb.100041996633410.-2207520000&amp;type=3"/>
              </a:rPr>
              <a:t>Sárvári Turisztik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ai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3" tooltip="https://www.facebook.com/photo.php?fbid=1505151684228038&amp;set=pb.100041996633410.-2207520000&amp;type=3"/>
              </a:rPr>
              <a:t>Technikum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beharangozója</a:t>
            </a:r>
          </a:p>
        </p:txBody>
      </p:sp>
      <p:sp>
        <p:nvSpPr>
          <p:cNvPr name="TextBox 124" id="124"/>
          <p:cNvSpPr txBox="true"/>
          <p:nvPr/>
        </p:nvSpPr>
        <p:spPr>
          <a:xfrm rot="0">
            <a:off x="7378760" y="2534088"/>
            <a:ext cx="326174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4" tooltip="https://barabas-sarvar.hu/hirek/post-2erasmus_2026"/>
              </a:rPr>
              <a:t>VVSZC Bara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bás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5" tooltip="https://barabas-sarvar.hu/hirek/post-2erasmus_2026"/>
              </a:rPr>
              <a:t>Erasmus+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beszámoló</a:t>
            </a:r>
          </a:p>
        </p:txBody>
      </p:sp>
      <p:sp>
        <p:nvSpPr>
          <p:cNvPr name="TextBox 125" id="125"/>
          <p:cNvSpPr txBox="true"/>
          <p:nvPr/>
        </p:nvSpPr>
        <p:spPr>
          <a:xfrm rot="0">
            <a:off x="8408956" y="4329579"/>
            <a:ext cx="467201" cy="60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VVSZC Nádasdy poszt</a:t>
            </a:r>
          </a:p>
        </p:txBody>
      </p:sp>
      <p:sp>
        <p:nvSpPr>
          <p:cNvPr name="TextBox 126" id="126"/>
          <p:cNvSpPr txBox="true"/>
          <p:nvPr/>
        </p:nvSpPr>
        <p:spPr>
          <a:xfrm rot="0">
            <a:off x="8407584" y="4511069"/>
            <a:ext cx="543506" cy="251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8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6" tooltip="https://oladi.edu.hu/hirek/erasmus-kirandulas-szabadkara"/>
              </a:rPr>
              <a:t>VVSZC Oladi ö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sszefoglaló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7" tooltip="https://oladi.edu.hu/hirek/erasmus-kirandulas-szabadkara"/>
              </a:rPr>
              <a:t>VVSZC Oladi</a:t>
            </a:r>
          </a:p>
          <a:p>
            <a:pPr algn="l">
              <a:lnSpc>
                <a:spcPts val="331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8" tooltip="https://oladi.edu.hu/hirek/erasmus-kirandulas-szabadkara"/>
              </a:rPr>
              <a:t>Erasmus+ a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dai</a:t>
            </a:r>
          </a:p>
          <a:p>
            <a:pPr algn="l">
              <a:lnSpc>
                <a:spcPts val="548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beszámoló</a:t>
            </a:r>
          </a:p>
        </p:txBody>
      </p:sp>
      <p:sp>
        <p:nvSpPr>
          <p:cNvPr name="TextBox 127" id="127"/>
          <p:cNvSpPr txBox="true"/>
          <p:nvPr/>
        </p:nvSpPr>
        <p:spPr>
          <a:xfrm rot="0">
            <a:off x="9992935" y="5634257"/>
            <a:ext cx="467116" cy="11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9" tooltip="https://www.facebook.com/SarvariTurisztikaiTechnikum2020/posts/pfbid02QYKroKp7L2nrxfyjW6JGGfGPJdsqPbzdtcojr9YHMyM3J3VB9bzGVGrS1RfGnjifl"/>
              </a:rPr>
              <a:t>Sárvári Turisztikai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Technikum bszámolója</a:t>
            </a:r>
          </a:p>
        </p:txBody>
      </p:sp>
      <p:sp>
        <p:nvSpPr>
          <p:cNvPr name="TextBox 128" id="128"/>
          <p:cNvSpPr txBox="true"/>
          <p:nvPr/>
        </p:nvSpPr>
        <p:spPr>
          <a:xfrm rot="0">
            <a:off x="14040917" y="6174629"/>
            <a:ext cx="352377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30" tooltip="https://sarvaritechnikum.hu/projektek/erasmus-diak-mobilitas-rzeszowban"/>
              </a:rPr>
              <a:t>Sárvári Turisztik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ai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31" tooltip="https://sarvaritechnikum.hu/projektek/erasmus-diak-mobilitas-rzeszowban"/>
              </a:rPr>
              <a:t>Technikum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összefoglalója</a:t>
            </a:r>
          </a:p>
        </p:txBody>
      </p:sp>
      <p:sp>
        <p:nvSpPr>
          <p:cNvPr name="TextBox 129" id="129"/>
          <p:cNvSpPr txBox="true"/>
          <p:nvPr/>
        </p:nvSpPr>
        <p:spPr>
          <a:xfrm rot="0">
            <a:off x="14014094" y="5561952"/>
            <a:ext cx="426844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32" tooltip="https://www.savaria-szki.hu/hirek/erasmus-oktatoi-mobilitas-koppenhaga"/>
              </a:rPr>
              <a:t>VVSZC Savaria beszámo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lója: oktatói mobilitás</a:t>
            </a:r>
          </a:p>
        </p:txBody>
      </p:sp>
      <p:sp>
        <p:nvSpPr>
          <p:cNvPr name="TextBox 130" id="130"/>
          <p:cNvSpPr txBox="true"/>
          <p:nvPr/>
        </p:nvSpPr>
        <p:spPr>
          <a:xfrm rot="0">
            <a:off x="545421" y="243773"/>
            <a:ext cx="7138988" cy="498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867">
                <a:solidFill>
                  <a:srgbClr val="FE7868"/>
                </a:solidFill>
                <a:latin typeface="Gochi Hand"/>
                <a:ea typeface="Gochi Hand"/>
                <a:cs typeface="Gochi Hand"/>
                <a:sym typeface="Gochi Hand"/>
              </a:rPr>
              <a:t>ERASMUS+ 2024-1-HU01-KA121-VET-000207406</a:t>
            </a:r>
          </a:p>
        </p:txBody>
      </p:sp>
      <p:sp>
        <p:nvSpPr>
          <p:cNvPr name="TextBox 131" id="131"/>
          <p:cNvSpPr txBox="true"/>
          <p:nvPr/>
        </p:nvSpPr>
        <p:spPr>
          <a:xfrm rot="0">
            <a:off x="2698271" y="638337"/>
            <a:ext cx="2179072" cy="501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867">
                <a:solidFill>
                  <a:srgbClr val="FE7868"/>
                </a:solidFill>
                <a:latin typeface="Gochi Hand"/>
                <a:ea typeface="Gochi Hand"/>
                <a:cs typeface="Gochi Hand"/>
                <a:sym typeface="Gochi Hand"/>
              </a:rPr>
              <a:t>dissemination </a:t>
            </a:r>
          </a:p>
        </p:txBody>
      </p:sp>
      <p:sp>
        <p:nvSpPr>
          <p:cNvPr name="TextBox 132" id="132"/>
          <p:cNvSpPr txBox="true"/>
          <p:nvPr/>
        </p:nvSpPr>
        <p:spPr>
          <a:xfrm rot="0">
            <a:off x="5856027" y="7267804"/>
            <a:ext cx="98603" cy="128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27668" y="-4295842"/>
            <a:ext cx="20218908" cy="14583156"/>
            <a:chOff x="0" y="0"/>
            <a:chExt cx="26958544" cy="194442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958544" cy="19444208"/>
            </a:xfrm>
            <a:custGeom>
              <a:avLst/>
              <a:gdLst/>
              <a:ahLst/>
              <a:cxnLst/>
              <a:rect r="r" b="b" t="t" l="l"/>
              <a:pathLst>
                <a:path h="19444208" w="26958544">
                  <a:moveTo>
                    <a:pt x="0" y="0"/>
                  </a:moveTo>
                  <a:lnTo>
                    <a:pt x="26958544" y="0"/>
                  </a:lnTo>
                  <a:lnTo>
                    <a:pt x="26958544" y="19444208"/>
                  </a:lnTo>
                  <a:lnTo>
                    <a:pt x="0" y="19444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635672" y="8650262"/>
            <a:ext cx="1303020" cy="228600"/>
            <a:chOff x="0" y="0"/>
            <a:chExt cx="1737360" cy="304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37360" cy="304800"/>
            </a:xfrm>
            <a:custGeom>
              <a:avLst/>
              <a:gdLst/>
              <a:ahLst/>
              <a:cxnLst/>
              <a:rect r="r" b="b" t="t" l="l"/>
              <a:pathLst>
                <a:path h="304800" w="1737360">
                  <a:moveTo>
                    <a:pt x="0" y="0"/>
                  </a:moveTo>
                  <a:lnTo>
                    <a:pt x="1737360" y="0"/>
                  </a:lnTo>
                  <a:lnTo>
                    <a:pt x="1737360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689223" y="8662311"/>
            <a:ext cx="1261872" cy="219456"/>
            <a:chOff x="0" y="0"/>
            <a:chExt cx="1682496" cy="2926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82496" cy="292608"/>
            </a:xfrm>
            <a:custGeom>
              <a:avLst/>
              <a:gdLst/>
              <a:ahLst/>
              <a:cxnLst/>
              <a:rect r="r" b="b" t="t" l="l"/>
              <a:pathLst>
                <a:path h="292608" w="1682496">
                  <a:moveTo>
                    <a:pt x="0" y="0"/>
                  </a:moveTo>
                  <a:lnTo>
                    <a:pt x="1682496" y="0"/>
                  </a:lnTo>
                  <a:lnTo>
                    <a:pt x="1682496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701159" y="8662311"/>
            <a:ext cx="1258824" cy="219456"/>
            <a:chOff x="0" y="0"/>
            <a:chExt cx="1678432" cy="2926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8432" cy="292608"/>
            </a:xfrm>
            <a:custGeom>
              <a:avLst/>
              <a:gdLst/>
              <a:ahLst/>
              <a:cxnLst/>
              <a:rect r="r" b="b" t="t" l="l"/>
              <a:pathLst>
                <a:path h="292608" w="1678432">
                  <a:moveTo>
                    <a:pt x="0" y="0"/>
                  </a:moveTo>
                  <a:lnTo>
                    <a:pt x="1678432" y="0"/>
                  </a:lnTo>
                  <a:lnTo>
                    <a:pt x="1678432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709923" y="8662311"/>
            <a:ext cx="1333500" cy="219456"/>
            <a:chOff x="0" y="0"/>
            <a:chExt cx="1778000" cy="29260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78000" cy="292608"/>
            </a:xfrm>
            <a:custGeom>
              <a:avLst/>
              <a:gdLst/>
              <a:ahLst/>
              <a:cxnLst/>
              <a:rect r="r" b="b" t="t" l="l"/>
              <a:pathLst>
                <a:path h="292608" w="1778000">
                  <a:moveTo>
                    <a:pt x="0" y="0"/>
                  </a:moveTo>
                  <a:lnTo>
                    <a:pt x="1778000" y="0"/>
                  </a:lnTo>
                  <a:lnTo>
                    <a:pt x="1778000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711615" y="2483987"/>
            <a:ext cx="8403336" cy="6402324"/>
            <a:chOff x="0" y="0"/>
            <a:chExt cx="11204448" cy="853643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204448" cy="8536432"/>
            </a:xfrm>
            <a:custGeom>
              <a:avLst/>
              <a:gdLst/>
              <a:ahLst/>
              <a:cxnLst/>
              <a:rect r="r" b="b" t="t" l="l"/>
              <a:pathLst>
                <a:path h="8536432" w="11204448">
                  <a:moveTo>
                    <a:pt x="0" y="0"/>
                  </a:moveTo>
                  <a:lnTo>
                    <a:pt x="11204448" y="0"/>
                  </a:lnTo>
                  <a:lnTo>
                    <a:pt x="11204448" y="8536432"/>
                  </a:lnTo>
                  <a:lnTo>
                    <a:pt x="0" y="8536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2190112" y="3731924"/>
            <a:ext cx="14036040" cy="5474208"/>
            <a:chOff x="0" y="0"/>
            <a:chExt cx="18714720" cy="729894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714720" cy="7298944"/>
            </a:xfrm>
            <a:custGeom>
              <a:avLst/>
              <a:gdLst/>
              <a:ahLst/>
              <a:cxnLst/>
              <a:rect r="r" b="b" t="t" l="l"/>
              <a:pathLst>
                <a:path h="7298944" w="18714720">
                  <a:moveTo>
                    <a:pt x="0" y="0"/>
                  </a:moveTo>
                  <a:lnTo>
                    <a:pt x="18714720" y="0"/>
                  </a:lnTo>
                  <a:lnTo>
                    <a:pt x="18714720" y="7298944"/>
                  </a:lnTo>
                  <a:lnTo>
                    <a:pt x="0" y="7298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2229298" y="8738826"/>
            <a:ext cx="1161288" cy="96012"/>
          </a:xfrm>
          <a:custGeom>
            <a:avLst/>
            <a:gdLst/>
            <a:ahLst/>
            <a:cxnLst/>
            <a:rect r="r" b="b" t="t" l="l"/>
            <a:pathLst>
              <a:path h="96012" w="1161288">
                <a:moveTo>
                  <a:pt x="0" y="0"/>
                </a:moveTo>
                <a:lnTo>
                  <a:pt x="1161288" y="0"/>
                </a:lnTo>
                <a:lnTo>
                  <a:pt x="1161288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284830" y="8738826"/>
            <a:ext cx="1159764" cy="96012"/>
          </a:xfrm>
          <a:custGeom>
            <a:avLst/>
            <a:gdLst/>
            <a:ahLst/>
            <a:cxnLst/>
            <a:rect r="r" b="b" t="t" l="l"/>
            <a:pathLst>
              <a:path h="96012" w="1159764">
                <a:moveTo>
                  <a:pt x="0" y="0"/>
                </a:moveTo>
                <a:lnTo>
                  <a:pt x="1159764" y="0"/>
                </a:lnTo>
                <a:lnTo>
                  <a:pt x="1159764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338876" y="8750570"/>
            <a:ext cx="1117092" cy="96012"/>
          </a:xfrm>
          <a:custGeom>
            <a:avLst/>
            <a:gdLst/>
            <a:ahLst/>
            <a:cxnLst/>
            <a:rect r="r" b="b" t="t" l="l"/>
            <a:pathLst>
              <a:path h="96012" w="1117092">
                <a:moveTo>
                  <a:pt x="0" y="0"/>
                </a:moveTo>
                <a:lnTo>
                  <a:pt x="1117092" y="0"/>
                </a:lnTo>
                <a:lnTo>
                  <a:pt x="1117092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349983" y="8750570"/>
            <a:ext cx="1146048" cy="96012"/>
          </a:xfrm>
          <a:custGeom>
            <a:avLst/>
            <a:gdLst/>
            <a:ahLst/>
            <a:cxnLst/>
            <a:rect r="r" b="b" t="t" l="l"/>
            <a:pathLst>
              <a:path h="96012" w="1146048">
                <a:moveTo>
                  <a:pt x="0" y="0"/>
                </a:moveTo>
                <a:lnTo>
                  <a:pt x="1146048" y="0"/>
                </a:lnTo>
                <a:lnTo>
                  <a:pt x="1146048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-1251023" y="-4295184"/>
            <a:ext cx="20269200" cy="14537436"/>
            <a:chOff x="0" y="0"/>
            <a:chExt cx="27025600" cy="1938324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7025600" cy="19383248"/>
            </a:xfrm>
            <a:custGeom>
              <a:avLst/>
              <a:gdLst/>
              <a:ahLst/>
              <a:cxnLst/>
              <a:rect r="r" b="b" t="t" l="l"/>
              <a:pathLst>
                <a:path h="19383248" w="27025600">
                  <a:moveTo>
                    <a:pt x="0" y="0"/>
                  </a:moveTo>
                  <a:lnTo>
                    <a:pt x="27025600" y="0"/>
                  </a:lnTo>
                  <a:lnTo>
                    <a:pt x="27025600" y="19383248"/>
                  </a:lnTo>
                  <a:lnTo>
                    <a:pt x="0" y="19383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2760154" y="3732914"/>
            <a:ext cx="5067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730922" y="5543007"/>
            <a:ext cx="109928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55087" y="4322836"/>
            <a:ext cx="921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748020" y="4938646"/>
            <a:ext cx="102079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810351" y="7246649"/>
            <a:ext cx="526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779166" y="7856944"/>
            <a:ext cx="8869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782329" y="8456619"/>
            <a:ext cx="9042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794159" y="9071048"/>
            <a:ext cx="104994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792788" y="3105131"/>
            <a:ext cx="52502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781015" y="3711188"/>
            <a:ext cx="98279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779225" y="4320311"/>
            <a:ext cx="93440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770767" y="4927854"/>
            <a:ext cx="9743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831841" y="7238800"/>
            <a:ext cx="55416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797027" y="7856944"/>
            <a:ext cx="9403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837918" y="6690884"/>
            <a:ext cx="4084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807533" y="9053608"/>
            <a:ext cx="10025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808057" y="8448713"/>
            <a:ext cx="9916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831994" y="3102359"/>
            <a:ext cx="4786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836757" y="6680587"/>
            <a:ext cx="4958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4797542" y="4978803"/>
            <a:ext cx="10276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4808287" y="4322836"/>
            <a:ext cx="96250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861970" y="7241448"/>
            <a:ext cx="5067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4815383" y="3711188"/>
            <a:ext cx="8167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4834966" y="7851677"/>
            <a:ext cx="921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4835547" y="9061523"/>
            <a:ext cx="109928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4846358" y="8436578"/>
            <a:ext cx="102079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863847" y="6680368"/>
            <a:ext cx="52502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5875077" y="3109674"/>
            <a:ext cx="5319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850446" y="3698577"/>
            <a:ext cx="9042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5868629" y="7856944"/>
            <a:ext cx="93440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5869543" y="4317244"/>
            <a:ext cx="915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5877458" y="4919939"/>
            <a:ext cx="10084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5831462" y="4978803"/>
            <a:ext cx="10084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5874791" y="8448713"/>
            <a:ext cx="9743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5881173" y="9061523"/>
            <a:ext cx="9333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31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6873383" y="3131220"/>
            <a:ext cx="5127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6884565" y="6680368"/>
            <a:ext cx="4786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6862286" y="3698577"/>
            <a:ext cx="9333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6869878" y="4322054"/>
            <a:ext cx="10701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6887242" y="7877985"/>
            <a:ext cx="96250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6884318" y="4935150"/>
            <a:ext cx="10217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6901920" y="8458895"/>
            <a:ext cx="10276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6936334" y="7251249"/>
            <a:ext cx="81696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7916494" y="3131220"/>
            <a:ext cx="526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7920742" y="6676911"/>
            <a:ext cx="5319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7899283" y="3747078"/>
            <a:ext cx="8869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7911275" y="7238800"/>
            <a:ext cx="9042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7921971" y="7889500"/>
            <a:ext cx="9150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7919914" y="4927854"/>
            <a:ext cx="104994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7912322" y="4320311"/>
            <a:ext cx="9042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7921933" y="8462229"/>
            <a:ext cx="10084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8959358" y="3131220"/>
            <a:ext cx="55416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913247" y="4362945"/>
            <a:ext cx="9916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8973160" y="6666643"/>
            <a:ext cx="5127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8924620" y="4938646"/>
            <a:ext cx="10025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8941546" y="7887510"/>
            <a:ext cx="10701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8952243" y="3715741"/>
            <a:ext cx="94031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8956986" y="8448713"/>
            <a:ext cx="10217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8974884" y="7236581"/>
            <a:ext cx="9333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5590034" y="5580974"/>
            <a:ext cx="40843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6591721" y="5588041"/>
            <a:ext cx="49587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7618412" y="5588041"/>
            <a:ext cx="52502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7625279" y="7884252"/>
            <a:ext cx="93335" cy="12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3"/>
              </a:lnSpc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31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1565007" y="6170352"/>
            <a:ext cx="46996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1532194" y="7354919"/>
            <a:ext cx="94517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1531841" y="7930353"/>
            <a:ext cx="100936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1561035" y="6738671"/>
            <a:ext cx="8022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2528194" y="6130852"/>
            <a:ext cx="52235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2504144" y="7316600"/>
            <a:ext cx="8985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2514297" y="6740471"/>
            <a:ext cx="88792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2514316" y="7919314"/>
            <a:ext cx="99031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3539740" y="6160570"/>
            <a:ext cx="5034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3540426" y="6734156"/>
            <a:ext cx="9165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3537063" y="7316600"/>
            <a:ext cx="10508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3545674" y="7923590"/>
            <a:ext cx="100336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4567868" y="6143358"/>
            <a:ext cx="51654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4550533" y="6755835"/>
            <a:ext cx="87097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4550819" y="7930601"/>
            <a:ext cx="10309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4550657" y="7328164"/>
            <a:ext cx="88792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5590253" y="6130852"/>
            <a:ext cx="54426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5553725" y="7906350"/>
            <a:ext cx="98441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5565984" y="6740471"/>
            <a:ext cx="92335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5565384" y="7316600"/>
            <a:ext cx="97374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6569709" y="6755835"/>
            <a:ext cx="9044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6609514" y="6139577"/>
            <a:ext cx="49768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6571462" y="7898844"/>
            <a:ext cx="107947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6575234" y="7322763"/>
            <a:ext cx="100241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7608877" y="6125556"/>
            <a:ext cx="96526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17623298" y="6727384"/>
            <a:ext cx="91754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111" id="111"/>
          <p:cNvSpPr txBox="true"/>
          <p:nvPr/>
        </p:nvSpPr>
        <p:spPr>
          <a:xfrm rot="0">
            <a:off x="17624117" y="7319410"/>
            <a:ext cx="95679" cy="13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3"/>
              </a:lnSpc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862708" y="272348"/>
            <a:ext cx="7138988" cy="498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867">
                <a:solidFill>
                  <a:srgbClr val="FE7868"/>
                </a:solidFill>
                <a:latin typeface="Gochi Hand"/>
                <a:ea typeface="Gochi Hand"/>
                <a:cs typeface="Gochi Hand"/>
                <a:sym typeface="Gochi Hand"/>
              </a:rPr>
              <a:t>ERASMUS+ 2024-1-HU01-KA121-VET-000207406</a:t>
            </a:r>
          </a:p>
        </p:txBody>
      </p:sp>
      <p:sp>
        <p:nvSpPr>
          <p:cNvPr name="TextBox 113" id="113"/>
          <p:cNvSpPr txBox="true"/>
          <p:nvPr/>
        </p:nvSpPr>
        <p:spPr>
          <a:xfrm rot="0">
            <a:off x="2698271" y="638337"/>
            <a:ext cx="2179072" cy="501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867">
                <a:solidFill>
                  <a:srgbClr val="FE7868"/>
                </a:solidFill>
                <a:latin typeface="Gochi Hand"/>
                <a:ea typeface="Gochi Hand"/>
                <a:cs typeface="Gochi Hand"/>
                <a:sym typeface="Gochi Hand"/>
              </a:rPr>
              <a:t>dissemination </a:t>
            </a:r>
          </a:p>
        </p:txBody>
      </p:sp>
      <p:sp>
        <p:nvSpPr>
          <p:cNvPr name="TextBox 114" id="114"/>
          <p:cNvSpPr txBox="true"/>
          <p:nvPr/>
        </p:nvSpPr>
        <p:spPr>
          <a:xfrm rot="0">
            <a:off x="2757754" y="3093815"/>
            <a:ext cx="61979" cy="176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66"/>
              </a:lnSpc>
            </a:pPr>
            <a:r>
              <a:rPr lang="en-US" sz="97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115" id="115"/>
          <p:cNvSpPr txBox="true"/>
          <p:nvPr/>
        </p:nvSpPr>
        <p:spPr>
          <a:xfrm rot="0">
            <a:off x="8979198" y="2512905"/>
            <a:ext cx="51054" cy="176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66"/>
              </a:lnSpc>
            </a:pPr>
            <a:r>
              <a:rPr lang="en-US" sz="97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116" id="116"/>
          <p:cNvSpPr txBox="true"/>
          <p:nvPr/>
        </p:nvSpPr>
        <p:spPr>
          <a:xfrm rot="0">
            <a:off x="5874191" y="7230351"/>
            <a:ext cx="98603" cy="128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117" id="117"/>
          <p:cNvSpPr txBox="true"/>
          <p:nvPr/>
        </p:nvSpPr>
        <p:spPr>
          <a:xfrm rot="0">
            <a:off x="5112410" y="5922226"/>
            <a:ext cx="989838" cy="33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July 2025</a:t>
            </a:r>
          </a:p>
        </p:txBody>
      </p:sp>
      <p:sp>
        <p:nvSpPr>
          <p:cNvPr name="TextBox 118" id="118"/>
          <p:cNvSpPr txBox="true"/>
          <p:nvPr/>
        </p:nvSpPr>
        <p:spPr>
          <a:xfrm rot="0">
            <a:off x="5078759" y="2361695"/>
            <a:ext cx="1058447" cy="33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June 2025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12637703" y="5342030"/>
            <a:ext cx="1275807" cy="33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August 2025</a:t>
            </a:r>
          </a:p>
        </p:txBody>
      </p:sp>
      <p:sp>
        <p:nvSpPr>
          <p:cNvPr name="TextBox 120" id="120"/>
          <p:cNvSpPr txBox="true"/>
          <p:nvPr/>
        </p:nvSpPr>
        <p:spPr>
          <a:xfrm rot="0">
            <a:off x="5686301" y="7598016"/>
            <a:ext cx="327984" cy="5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</a:pPr>
            <a:r>
              <a:rPr lang="en-US" sz="33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Ada- Szombathely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7354081" y="5222853"/>
            <a:ext cx="342157" cy="5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</a:pPr>
            <a:r>
              <a:rPr lang="en-US" sz="33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Lipcse-Szombathely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8621058" y="4021865"/>
            <a:ext cx="317859" cy="5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</a:pPr>
            <a:r>
              <a:rPr lang="en-US" sz="33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Szombathely-Ada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8616782" y="2862910"/>
            <a:ext cx="342157" cy="5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</a:pPr>
            <a:r>
              <a:rPr lang="en-US" sz="33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Szombathely-Lipcse</a:t>
            </a:r>
          </a:p>
        </p:txBody>
      </p:sp>
      <p:sp>
        <p:nvSpPr>
          <p:cNvPr name="TextBox 124" id="124"/>
          <p:cNvSpPr txBox="true"/>
          <p:nvPr/>
        </p:nvSpPr>
        <p:spPr>
          <a:xfrm rot="0">
            <a:off x="5332819" y="4287622"/>
            <a:ext cx="421824" cy="117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Canva Sans"/>
                <a:ea typeface="Canva Sans"/>
                <a:cs typeface="Canva Sans"/>
                <a:sym typeface="Canva Sans"/>
                <a:hlinkClick r:id="rId18" tooltip="https://www.facebook.com/photo/?fbid=1321255676666656&amp;set=pb.100063467083224.-2207520000"/>
              </a:rPr>
              <a:t>VVSZC Kere</a:t>
            </a:r>
            <a:r>
              <a:rPr lang="en-US" sz="330">
                <a:solidFill>
                  <a:srgbClr val="010101"/>
                </a:solidFill>
                <a:latin typeface="Canva Sans"/>
                <a:ea typeface="Canva Sans"/>
                <a:cs typeface="Canva Sans"/>
                <a:sym typeface="Canva Sans"/>
              </a:rPr>
              <a:t>skedelmi beszámoló</a:t>
            </a:r>
          </a:p>
        </p:txBody>
      </p:sp>
      <p:sp>
        <p:nvSpPr>
          <p:cNvPr name="TextBox 125" id="125"/>
          <p:cNvSpPr txBox="true"/>
          <p:nvPr/>
        </p:nvSpPr>
        <p:spPr>
          <a:xfrm rot="0">
            <a:off x="2275580" y="7458980"/>
            <a:ext cx="342757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19" tooltip="https://www.facebook.com/razsokormenddiak2016/posts/pfbid0az16PRiSwXVmyigT1JDVJyKAU28PZ1sZ33rd6GyJnuGZLh3Qpgzjt6yw7LnUWQHXl"/>
              </a:rPr>
              <a:t>VVSZC Rázsó beszámoló: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oktatói mobilitás</a:t>
            </a:r>
          </a:p>
        </p:txBody>
      </p:sp>
      <p:sp>
        <p:nvSpPr>
          <p:cNvPr name="TextBox 126" id="126"/>
          <p:cNvSpPr txBox="true"/>
          <p:nvPr/>
        </p:nvSpPr>
        <p:spPr>
          <a:xfrm rot="0">
            <a:off x="2190626" y="4907270"/>
            <a:ext cx="436893" cy="11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0" tooltip="https://www.facebook.com/photo/?fbid=1324439309681626&amp;set=pb.100063467083224.-2207520000"/>
              </a:rPr>
              <a:t>VVSZC Keresk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edelmi 2. beszámoló</a:t>
            </a:r>
          </a:p>
        </p:txBody>
      </p:sp>
      <p:sp>
        <p:nvSpPr>
          <p:cNvPr name="TextBox 127" id="127"/>
          <p:cNvSpPr txBox="true"/>
          <p:nvPr/>
        </p:nvSpPr>
        <p:spPr>
          <a:xfrm rot="0">
            <a:off x="3272152" y="7839923"/>
            <a:ext cx="306295" cy="11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1" tooltip="https://www.facebook.com/savariatechnikum/posts/pfbid02CpPDTWqHJFFkT7gzgstXtggf7M9CU6fxdbAGwWK2nGA9jGeNsDwuhjYq4cp9qfy9l"/>
              </a:rPr>
              <a:t>VVSZC Sav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aria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2" tooltip="https://www.savaria-szki.hu/hirek/erasmus-tanuloi-mobilitas-ada"/>
              </a:rPr>
              <a:t>beszámoló</a:t>
            </a:r>
          </a:p>
        </p:txBody>
      </p:sp>
      <p:sp>
        <p:nvSpPr>
          <p:cNvPr name="TextBox 128" id="128"/>
          <p:cNvSpPr txBox="true"/>
          <p:nvPr/>
        </p:nvSpPr>
        <p:spPr>
          <a:xfrm rot="0">
            <a:off x="3265532" y="8005429"/>
            <a:ext cx="306295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3" tooltip="https://www.savaria-szki.hu/hirek/erasmus-tanuloi-mobilitas-ada"/>
              </a:rPr>
              <a:t>VVSZC Sav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aria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4" tooltip="https://www.savaria-szki.hu/hirek/erasmus-tanuloi-mobilitas-ada"/>
              </a:rPr>
              <a:t>webes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beszámoló</a:t>
            </a:r>
          </a:p>
        </p:txBody>
      </p:sp>
      <p:sp>
        <p:nvSpPr>
          <p:cNvPr name="TextBox 129" id="129"/>
          <p:cNvSpPr txBox="true"/>
          <p:nvPr/>
        </p:nvSpPr>
        <p:spPr>
          <a:xfrm rot="0">
            <a:off x="4305900" y="9036120"/>
            <a:ext cx="342757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5" tooltip="https://www.facebook.com/belasztg/posts/pfbid0m5bRP8Ui8bXBc1Ag7n7yRoXGhUuZ39RTMkrc2kKpBLmYJcZLUiuuGa5TzZXjHZSEl"/>
              </a:rPr>
              <a:t>VVSZC III. Béla beszámoló: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oktatói mobilitás</a:t>
            </a:r>
          </a:p>
        </p:txBody>
      </p:sp>
      <p:sp>
        <p:nvSpPr>
          <p:cNvPr name="TextBox 130" id="130"/>
          <p:cNvSpPr txBox="true"/>
          <p:nvPr/>
        </p:nvSpPr>
        <p:spPr>
          <a:xfrm rot="0">
            <a:off x="4315158" y="8417557"/>
            <a:ext cx="392478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6" tooltip="https://www.facebook.com/photo/?fbid=1607442737332265&amp;set=pcb.1607444163998789"/>
              </a:rPr>
              <a:t>VVSZC STT beszámo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ló: oktatói mobilitás</a:t>
            </a:r>
          </a:p>
        </p:txBody>
      </p:sp>
      <p:sp>
        <p:nvSpPr>
          <p:cNvPr name="TextBox 131" id="131"/>
          <p:cNvSpPr txBox="true"/>
          <p:nvPr/>
        </p:nvSpPr>
        <p:spPr>
          <a:xfrm rot="0">
            <a:off x="5318570" y="7436882"/>
            <a:ext cx="333480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7" tooltip="https://www.facebook.com/razsokormenddiak2016/posts/pfbid022GUqufyMASQqX3Z9HcJq7DfeCrkSWVteQ9Eg5ar8b2bELzUr2nQ7C16wexMTaz4Yl"/>
              </a:rPr>
              <a:t>VVSZC Rázsó 2. beszámoló: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oktató mobilitás</a:t>
            </a:r>
          </a:p>
        </p:txBody>
      </p:sp>
      <p:sp>
        <p:nvSpPr>
          <p:cNvPr name="TextBox 132" id="132"/>
          <p:cNvSpPr txBox="true"/>
          <p:nvPr/>
        </p:nvSpPr>
        <p:spPr>
          <a:xfrm rot="0">
            <a:off x="5311731" y="3678003"/>
            <a:ext cx="392478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8" tooltip="https://www.facebook.com/GepipariSzombathely/posts/pfbid0xQP6PoFp9XvBwjheZ2mKNuiR26CsJ5Yhdy9rsHrb2dtirr9sMAhdELUtgDb6d9JAl"/>
              </a:rPr>
              <a:t>VVSZC Gépipari beszámo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ló: oktatói mobilitás</a:t>
            </a:r>
          </a:p>
        </p:txBody>
      </p:sp>
      <p:sp>
        <p:nvSpPr>
          <p:cNvPr name="TextBox 133" id="133"/>
          <p:cNvSpPr txBox="true"/>
          <p:nvPr/>
        </p:nvSpPr>
        <p:spPr>
          <a:xfrm rot="0">
            <a:off x="5328590" y="7827502"/>
            <a:ext cx="392478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9" tooltip="https://www.facebook.com/hbsz.szhely/posts/pfbid034mQGrdFDWwKJ3rCZmkgDJPjWEsNRU5GsXxvsssTXbKCsjQxAqsDjN5iHB3FMrnRTl"/>
              </a:rPr>
              <a:t>VVSZC HBSZ beszámo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ló: oktatói mobilitás</a:t>
            </a:r>
          </a:p>
        </p:txBody>
      </p:sp>
      <p:sp>
        <p:nvSpPr>
          <p:cNvPr name="TextBox 134" id="134"/>
          <p:cNvSpPr txBox="true"/>
          <p:nvPr/>
        </p:nvSpPr>
        <p:spPr>
          <a:xfrm rot="0">
            <a:off x="6358452" y="7448017"/>
            <a:ext cx="392478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30" tooltip="https://www.facebook.com/razsokormenddiak2016/posts/pfbid02pKyjWZwNnBXv3DDqEkHGu89oqbEy1f4ZAxaiG29jcxaWBmwWnPgZtz6WJaQCT8Yel"/>
              </a:rPr>
              <a:t>VVSZC Rázsó 3. beszámo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ló: oktatói mobilitás</a:t>
            </a:r>
          </a:p>
        </p:txBody>
      </p:sp>
      <p:sp>
        <p:nvSpPr>
          <p:cNvPr name="TextBox 135" id="135"/>
          <p:cNvSpPr txBox="true"/>
          <p:nvPr/>
        </p:nvSpPr>
        <p:spPr>
          <a:xfrm rot="0">
            <a:off x="8424253" y="7460628"/>
            <a:ext cx="392478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31" tooltip="https://www.facebook.com/razsokormenddiak2016/posts/pfbid0stVjs33Mkrw1vuS4fTec2mphWC2naG6iKoJ9PWHQiKGmNEeCA587vouyADWkopgMl"/>
              </a:rPr>
              <a:t>VVSZC Rázsó 4. beszámo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ló: oktatói mobilitás</a:t>
            </a:r>
          </a:p>
        </p:txBody>
      </p:sp>
      <p:sp>
        <p:nvSpPr>
          <p:cNvPr name="TextBox 136" id="136"/>
          <p:cNvSpPr txBox="true"/>
          <p:nvPr/>
        </p:nvSpPr>
        <p:spPr>
          <a:xfrm rot="0">
            <a:off x="11979040" y="7319543"/>
            <a:ext cx="342757" cy="17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"/>
              </a:lnSpc>
            </a:pP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32" tooltip="https://www.facebook.com/hefeleszakkepzoiskola/posts/pfbid02A5A54xzH6SbZBLVb29W4KxFV19LQP7WeL6gxE6yp8suTcMVbi2LmY7BSvaSYfjEml"/>
              </a:rPr>
              <a:t>VVSZC Hefele beszámoló: </a:t>
            </a:r>
            <a:r>
              <a:rPr lang="en-US" sz="33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oktatói mobilitás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9D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50314" y="-4295097"/>
            <a:ext cx="20267773" cy="5893160"/>
            <a:chOff x="0" y="0"/>
            <a:chExt cx="27023698" cy="78575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506239" cy="7857546"/>
            </a:xfrm>
            <a:custGeom>
              <a:avLst/>
              <a:gdLst/>
              <a:ahLst/>
              <a:cxnLst/>
              <a:rect r="r" b="b" t="t" l="l"/>
              <a:pathLst>
                <a:path h="7857546" w="14506239">
                  <a:moveTo>
                    <a:pt x="0" y="0"/>
                  </a:moveTo>
                  <a:lnTo>
                    <a:pt x="14506239" y="0"/>
                  </a:lnTo>
                  <a:lnTo>
                    <a:pt x="14506239" y="7857546"/>
                  </a:lnTo>
                  <a:lnTo>
                    <a:pt x="0" y="7857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585749" y="0"/>
              <a:ext cx="13437948" cy="7857546"/>
            </a:xfrm>
            <a:custGeom>
              <a:avLst/>
              <a:gdLst/>
              <a:ahLst/>
              <a:cxnLst/>
              <a:rect r="r" b="b" t="t" l="l"/>
              <a:pathLst>
                <a:path h="7857546" w="13437948">
                  <a:moveTo>
                    <a:pt x="0" y="0"/>
                  </a:moveTo>
                  <a:lnTo>
                    <a:pt x="13437949" y="0"/>
                  </a:lnTo>
                  <a:lnTo>
                    <a:pt x="13437949" y="7857546"/>
                  </a:lnTo>
                  <a:lnTo>
                    <a:pt x="0" y="7857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7949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2034443" y="3065972"/>
            <a:ext cx="904016" cy="489335"/>
            <a:chOff x="0" y="0"/>
            <a:chExt cx="4996803" cy="27047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065947" y="3058752"/>
            <a:ext cx="903958" cy="489335"/>
            <a:chOff x="0" y="0"/>
            <a:chExt cx="4996482" cy="27047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4097451" y="3058752"/>
            <a:ext cx="903900" cy="489335"/>
            <a:chOff x="0" y="0"/>
            <a:chExt cx="4996160" cy="27047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128955" y="3058752"/>
            <a:ext cx="903842" cy="489335"/>
            <a:chOff x="0" y="0"/>
            <a:chExt cx="4995839" cy="270471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6160459" y="3058752"/>
            <a:ext cx="903784" cy="489335"/>
            <a:chOff x="0" y="0"/>
            <a:chExt cx="4995518" cy="270471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7191963" y="3062547"/>
            <a:ext cx="903726" cy="489335"/>
            <a:chOff x="0" y="0"/>
            <a:chExt cx="4995196" cy="270471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8223467" y="3058752"/>
            <a:ext cx="903667" cy="489335"/>
            <a:chOff x="0" y="0"/>
            <a:chExt cx="4994875" cy="270471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707885" y="3102236"/>
            <a:ext cx="180420" cy="180420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3726319" y="3123000"/>
            <a:ext cx="180420" cy="180420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4757823" y="3088392"/>
            <a:ext cx="180420" cy="180420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5789235" y="3077730"/>
            <a:ext cx="180420" cy="18042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6823542" y="3082077"/>
            <a:ext cx="180420" cy="180420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7868992" y="3088392"/>
            <a:ext cx="180420" cy="180420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105569" y="3956671"/>
            <a:ext cx="2007940" cy="2488568"/>
          </a:xfrm>
          <a:custGeom>
            <a:avLst/>
            <a:gdLst/>
            <a:ahLst/>
            <a:cxnLst/>
            <a:rect r="r" b="b" t="t" l="l"/>
            <a:pathLst>
              <a:path h="2488568" w="2007940">
                <a:moveTo>
                  <a:pt x="0" y="0"/>
                </a:moveTo>
                <a:lnTo>
                  <a:pt x="2007940" y="0"/>
                </a:lnTo>
                <a:lnTo>
                  <a:pt x="2007940" y="2488568"/>
                </a:lnTo>
                <a:lnTo>
                  <a:pt x="0" y="2488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224" t="-18207" r="-75579" b="-29877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2034443" y="3664811"/>
            <a:ext cx="904016" cy="489335"/>
            <a:chOff x="0" y="0"/>
            <a:chExt cx="4996803" cy="2704719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3065947" y="3664811"/>
            <a:ext cx="903958" cy="489335"/>
            <a:chOff x="0" y="0"/>
            <a:chExt cx="4996482" cy="2704719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4097451" y="3664811"/>
            <a:ext cx="903900" cy="489335"/>
            <a:chOff x="0" y="0"/>
            <a:chExt cx="4996160" cy="2704719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5128955" y="3664811"/>
            <a:ext cx="903842" cy="489335"/>
            <a:chOff x="0" y="0"/>
            <a:chExt cx="4995839" cy="2704719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56" id="56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6160459" y="3664811"/>
            <a:ext cx="903784" cy="489335"/>
            <a:chOff x="0" y="0"/>
            <a:chExt cx="4995518" cy="2704719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59" id="59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60" id="60"/>
          <p:cNvGrpSpPr/>
          <p:nvPr/>
        </p:nvGrpSpPr>
        <p:grpSpPr>
          <a:xfrm rot="0">
            <a:off x="7191963" y="3664811"/>
            <a:ext cx="903726" cy="489335"/>
            <a:chOff x="0" y="0"/>
            <a:chExt cx="4995196" cy="2704719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62" id="62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8223467" y="3664811"/>
            <a:ext cx="903667" cy="489335"/>
            <a:chOff x="0" y="0"/>
            <a:chExt cx="4994875" cy="2704719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3726319" y="3729058"/>
            <a:ext cx="180420" cy="180420"/>
            <a:chOff x="0" y="0"/>
            <a:chExt cx="812800" cy="81280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68" id="6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9" id="69"/>
          <p:cNvGrpSpPr/>
          <p:nvPr/>
        </p:nvGrpSpPr>
        <p:grpSpPr>
          <a:xfrm rot="0">
            <a:off x="4761563" y="3696934"/>
            <a:ext cx="180420" cy="180420"/>
            <a:chOff x="0" y="0"/>
            <a:chExt cx="812800" cy="81280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71" id="7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2" id="72"/>
          <p:cNvGrpSpPr/>
          <p:nvPr/>
        </p:nvGrpSpPr>
        <p:grpSpPr>
          <a:xfrm rot="0">
            <a:off x="5791926" y="3699924"/>
            <a:ext cx="180420" cy="180420"/>
            <a:chOff x="0" y="0"/>
            <a:chExt cx="812800" cy="81280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74" id="7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5" id="75"/>
          <p:cNvGrpSpPr/>
          <p:nvPr/>
        </p:nvGrpSpPr>
        <p:grpSpPr>
          <a:xfrm rot="0">
            <a:off x="7883393" y="3704918"/>
            <a:ext cx="180420" cy="180420"/>
            <a:chOff x="0" y="0"/>
            <a:chExt cx="812800" cy="81280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77" id="7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8" id="78"/>
          <p:cNvGrpSpPr/>
          <p:nvPr/>
        </p:nvGrpSpPr>
        <p:grpSpPr>
          <a:xfrm rot="0">
            <a:off x="8905314" y="3704918"/>
            <a:ext cx="180420" cy="180420"/>
            <a:chOff x="0" y="0"/>
            <a:chExt cx="812800" cy="812800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80" id="8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1" id="81"/>
          <p:cNvGrpSpPr/>
          <p:nvPr/>
        </p:nvGrpSpPr>
        <p:grpSpPr>
          <a:xfrm rot="0">
            <a:off x="2034443" y="4270869"/>
            <a:ext cx="904016" cy="489335"/>
            <a:chOff x="0" y="0"/>
            <a:chExt cx="4996803" cy="2704719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83" id="83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84" id="84"/>
          <p:cNvGrpSpPr/>
          <p:nvPr/>
        </p:nvGrpSpPr>
        <p:grpSpPr>
          <a:xfrm rot="0">
            <a:off x="3065947" y="4270869"/>
            <a:ext cx="903958" cy="489335"/>
            <a:chOff x="0" y="0"/>
            <a:chExt cx="4996482" cy="2704719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86" id="86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87" id="87"/>
          <p:cNvGrpSpPr/>
          <p:nvPr/>
        </p:nvGrpSpPr>
        <p:grpSpPr>
          <a:xfrm rot="0">
            <a:off x="4097451" y="4270869"/>
            <a:ext cx="903900" cy="489335"/>
            <a:chOff x="0" y="0"/>
            <a:chExt cx="4996160" cy="2704719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89" id="89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90" id="90"/>
          <p:cNvGrpSpPr/>
          <p:nvPr/>
        </p:nvGrpSpPr>
        <p:grpSpPr>
          <a:xfrm rot="0">
            <a:off x="5128955" y="4270869"/>
            <a:ext cx="903842" cy="489335"/>
            <a:chOff x="0" y="0"/>
            <a:chExt cx="4995839" cy="2704719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92" id="92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93" id="93"/>
          <p:cNvGrpSpPr/>
          <p:nvPr/>
        </p:nvGrpSpPr>
        <p:grpSpPr>
          <a:xfrm rot="0">
            <a:off x="6160459" y="4270869"/>
            <a:ext cx="903784" cy="489335"/>
            <a:chOff x="0" y="0"/>
            <a:chExt cx="4995518" cy="2704719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95" id="95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96" id="96"/>
          <p:cNvGrpSpPr/>
          <p:nvPr/>
        </p:nvGrpSpPr>
        <p:grpSpPr>
          <a:xfrm rot="0">
            <a:off x="7191963" y="4270869"/>
            <a:ext cx="903726" cy="489335"/>
            <a:chOff x="0" y="0"/>
            <a:chExt cx="4995196" cy="2704719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98" id="98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99" id="99"/>
          <p:cNvGrpSpPr/>
          <p:nvPr/>
        </p:nvGrpSpPr>
        <p:grpSpPr>
          <a:xfrm rot="0">
            <a:off x="8223467" y="4270869"/>
            <a:ext cx="903667" cy="489335"/>
            <a:chOff x="0" y="0"/>
            <a:chExt cx="4994875" cy="2704719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101" id="101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102" id="102"/>
          <p:cNvGrpSpPr/>
          <p:nvPr/>
        </p:nvGrpSpPr>
        <p:grpSpPr>
          <a:xfrm rot="0">
            <a:off x="2707885" y="4302240"/>
            <a:ext cx="180420" cy="180420"/>
            <a:chOff x="0" y="0"/>
            <a:chExt cx="812800" cy="812800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04" id="10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5" id="105"/>
          <p:cNvGrpSpPr/>
          <p:nvPr/>
        </p:nvGrpSpPr>
        <p:grpSpPr>
          <a:xfrm rot="0">
            <a:off x="3726319" y="4335116"/>
            <a:ext cx="180420" cy="180420"/>
            <a:chOff x="0" y="0"/>
            <a:chExt cx="812800" cy="812800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107" id="10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8" id="108"/>
          <p:cNvGrpSpPr/>
          <p:nvPr/>
        </p:nvGrpSpPr>
        <p:grpSpPr>
          <a:xfrm rot="0">
            <a:off x="4769070" y="4299226"/>
            <a:ext cx="180420" cy="180420"/>
            <a:chOff x="0" y="0"/>
            <a:chExt cx="812800" cy="812800"/>
          </a:xfrm>
        </p:grpSpPr>
        <p:sp>
          <p:nvSpPr>
            <p:cNvPr name="Freeform 109" id="10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110" id="1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1" id="111"/>
          <p:cNvGrpSpPr/>
          <p:nvPr/>
        </p:nvGrpSpPr>
        <p:grpSpPr>
          <a:xfrm rot="0">
            <a:off x="6823542" y="4302240"/>
            <a:ext cx="180420" cy="180420"/>
            <a:chOff x="0" y="0"/>
            <a:chExt cx="812800" cy="812800"/>
          </a:xfrm>
        </p:grpSpPr>
        <p:sp>
          <p:nvSpPr>
            <p:cNvPr name="Freeform 112" id="1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113" id="1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4" id="114"/>
          <p:cNvGrpSpPr/>
          <p:nvPr/>
        </p:nvGrpSpPr>
        <p:grpSpPr>
          <a:xfrm rot="0">
            <a:off x="7868992" y="4311273"/>
            <a:ext cx="180420" cy="180420"/>
            <a:chOff x="0" y="0"/>
            <a:chExt cx="812800" cy="812800"/>
          </a:xfrm>
        </p:grpSpPr>
        <p:sp>
          <p:nvSpPr>
            <p:cNvPr name="Freeform 115" id="1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16" id="1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7" id="117"/>
          <p:cNvGrpSpPr/>
          <p:nvPr/>
        </p:nvGrpSpPr>
        <p:grpSpPr>
          <a:xfrm rot="0">
            <a:off x="8905314" y="4328784"/>
            <a:ext cx="180420" cy="180420"/>
            <a:chOff x="0" y="0"/>
            <a:chExt cx="812800" cy="812800"/>
          </a:xfrm>
        </p:grpSpPr>
        <p:sp>
          <p:nvSpPr>
            <p:cNvPr name="Freeform 118" id="1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119" id="1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0" id="120"/>
          <p:cNvGrpSpPr/>
          <p:nvPr/>
        </p:nvGrpSpPr>
        <p:grpSpPr>
          <a:xfrm rot="0">
            <a:off x="2034443" y="4876927"/>
            <a:ext cx="904016" cy="489335"/>
            <a:chOff x="0" y="0"/>
            <a:chExt cx="4996803" cy="2704719"/>
          </a:xfrm>
        </p:grpSpPr>
        <p:sp>
          <p:nvSpPr>
            <p:cNvPr name="Freeform 121" id="121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122" id="122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123" id="123"/>
          <p:cNvGrpSpPr/>
          <p:nvPr/>
        </p:nvGrpSpPr>
        <p:grpSpPr>
          <a:xfrm rot="0">
            <a:off x="3065947" y="4876927"/>
            <a:ext cx="903958" cy="489335"/>
            <a:chOff x="0" y="0"/>
            <a:chExt cx="4996482" cy="2704719"/>
          </a:xfrm>
        </p:grpSpPr>
        <p:sp>
          <p:nvSpPr>
            <p:cNvPr name="Freeform 124" id="124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125" id="125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126" id="126"/>
          <p:cNvGrpSpPr/>
          <p:nvPr/>
        </p:nvGrpSpPr>
        <p:grpSpPr>
          <a:xfrm rot="0">
            <a:off x="4097451" y="4876927"/>
            <a:ext cx="903900" cy="489335"/>
            <a:chOff x="0" y="0"/>
            <a:chExt cx="4996160" cy="2704719"/>
          </a:xfrm>
        </p:grpSpPr>
        <p:sp>
          <p:nvSpPr>
            <p:cNvPr name="Freeform 127" id="127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128" id="128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129" id="129"/>
          <p:cNvGrpSpPr/>
          <p:nvPr/>
        </p:nvGrpSpPr>
        <p:grpSpPr>
          <a:xfrm rot="0">
            <a:off x="6160459" y="4876927"/>
            <a:ext cx="903784" cy="489335"/>
            <a:chOff x="0" y="0"/>
            <a:chExt cx="4995518" cy="2704719"/>
          </a:xfrm>
        </p:grpSpPr>
        <p:sp>
          <p:nvSpPr>
            <p:cNvPr name="Freeform 130" id="130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131" id="131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132" id="132"/>
          <p:cNvGrpSpPr/>
          <p:nvPr/>
        </p:nvGrpSpPr>
        <p:grpSpPr>
          <a:xfrm rot="0">
            <a:off x="7191963" y="4876927"/>
            <a:ext cx="903726" cy="489335"/>
            <a:chOff x="0" y="0"/>
            <a:chExt cx="4995196" cy="2704719"/>
          </a:xfrm>
        </p:grpSpPr>
        <p:sp>
          <p:nvSpPr>
            <p:cNvPr name="Freeform 133" id="133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134" id="134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135" id="135"/>
          <p:cNvGrpSpPr/>
          <p:nvPr/>
        </p:nvGrpSpPr>
        <p:grpSpPr>
          <a:xfrm rot="0">
            <a:off x="8223467" y="4876927"/>
            <a:ext cx="903667" cy="489335"/>
            <a:chOff x="0" y="0"/>
            <a:chExt cx="4994875" cy="2704719"/>
          </a:xfrm>
        </p:grpSpPr>
        <p:sp>
          <p:nvSpPr>
            <p:cNvPr name="Freeform 136" id="136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137" id="137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138" id="138"/>
          <p:cNvGrpSpPr/>
          <p:nvPr/>
        </p:nvGrpSpPr>
        <p:grpSpPr>
          <a:xfrm rot="0">
            <a:off x="2714077" y="4915360"/>
            <a:ext cx="180420" cy="180420"/>
            <a:chOff x="0" y="0"/>
            <a:chExt cx="812800" cy="812800"/>
          </a:xfrm>
        </p:grpSpPr>
        <p:sp>
          <p:nvSpPr>
            <p:cNvPr name="Freeform 139" id="1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40" id="14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1" id="141"/>
          <p:cNvGrpSpPr/>
          <p:nvPr/>
        </p:nvGrpSpPr>
        <p:grpSpPr>
          <a:xfrm rot="0">
            <a:off x="3726319" y="4941175"/>
            <a:ext cx="180420" cy="180420"/>
            <a:chOff x="0" y="0"/>
            <a:chExt cx="812800" cy="812800"/>
          </a:xfrm>
        </p:grpSpPr>
        <p:sp>
          <p:nvSpPr>
            <p:cNvPr name="Freeform 142" id="1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143" id="1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4" id="144"/>
          <p:cNvGrpSpPr/>
          <p:nvPr/>
        </p:nvGrpSpPr>
        <p:grpSpPr>
          <a:xfrm rot="0">
            <a:off x="4769070" y="4905863"/>
            <a:ext cx="180420" cy="180420"/>
            <a:chOff x="0" y="0"/>
            <a:chExt cx="812800" cy="812800"/>
          </a:xfrm>
        </p:grpSpPr>
        <p:sp>
          <p:nvSpPr>
            <p:cNvPr name="Freeform 145" id="1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146" id="1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7" id="147"/>
          <p:cNvGrpSpPr/>
          <p:nvPr/>
        </p:nvGrpSpPr>
        <p:grpSpPr>
          <a:xfrm rot="0">
            <a:off x="5789235" y="4941175"/>
            <a:ext cx="180420" cy="180420"/>
            <a:chOff x="0" y="0"/>
            <a:chExt cx="812800" cy="812800"/>
          </a:xfrm>
        </p:grpSpPr>
        <p:sp>
          <p:nvSpPr>
            <p:cNvPr name="Freeform 148" id="1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149" id="14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0" id="150"/>
          <p:cNvGrpSpPr/>
          <p:nvPr/>
        </p:nvGrpSpPr>
        <p:grpSpPr>
          <a:xfrm rot="0">
            <a:off x="6820681" y="3685757"/>
            <a:ext cx="180420" cy="180420"/>
            <a:chOff x="0" y="0"/>
            <a:chExt cx="812800" cy="812800"/>
          </a:xfrm>
        </p:grpSpPr>
        <p:sp>
          <p:nvSpPr>
            <p:cNvPr name="Freeform 151" id="1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152" id="15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3" id="153"/>
          <p:cNvGrpSpPr/>
          <p:nvPr/>
        </p:nvGrpSpPr>
        <p:grpSpPr>
          <a:xfrm rot="0">
            <a:off x="8905314" y="4909830"/>
            <a:ext cx="180420" cy="180420"/>
            <a:chOff x="0" y="0"/>
            <a:chExt cx="812800" cy="812800"/>
          </a:xfrm>
        </p:grpSpPr>
        <p:sp>
          <p:nvSpPr>
            <p:cNvPr name="Freeform 154" id="1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155" id="15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6" id="156"/>
          <p:cNvGrpSpPr/>
          <p:nvPr/>
        </p:nvGrpSpPr>
        <p:grpSpPr>
          <a:xfrm rot="0">
            <a:off x="5806100" y="4299226"/>
            <a:ext cx="180420" cy="180420"/>
            <a:chOff x="0" y="0"/>
            <a:chExt cx="812800" cy="812800"/>
          </a:xfrm>
        </p:grpSpPr>
        <p:sp>
          <p:nvSpPr>
            <p:cNvPr name="Freeform 157" id="1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158" id="15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9" id="159"/>
          <p:cNvGrpSpPr/>
          <p:nvPr/>
        </p:nvGrpSpPr>
        <p:grpSpPr>
          <a:xfrm rot="0">
            <a:off x="13481096" y="5023782"/>
            <a:ext cx="177173" cy="177173"/>
            <a:chOff x="0" y="0"/>
            <a:chExt cx="812800" cy="812800"/>
          </a:xfrm>
        </p:grpSpPr>
        <p:sp>
          <p:nvSpPr>
            <p:cNvPr name="Freeform 160" id="1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161" id="16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2" id="162"/>
          <p:cNvSpPr txBox="true"/>
          <p:nvPr/>
        </p:nvSpPr>
        <p:spPr>
          <a:xfrm rot="0">
            <a:off x="5815312" y="498259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grpSp>
        <p:nvGrpSpPr>
          <p:cNvPr name="Group 163" id="163"/>
          <p:cNvGrpSpPr/>
          <p:nvPr/>
        </p:nvGrpSpPr>
        <p:grpSpPr>
          <a:xfrm rot="0">
            <a:off x="5145821" y="4876927"/>
            <a:ext cx="903842" cy="489335"/>
            <a:chOff x="0" y="0"/>
            <a:chExt cx="4995839" cy="2704719"/>
          </a:xfrm>
        </p:grpSpPr>
        <p:sp>
          <p:nvSpPr>
            <p:cNvPr name="Freeform 164" id="164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165" id="165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166" id="166"/>
          <p:cNvGrpSpPr/>
          <p:nvPr/>
        </p:nvGrpSpPr>
        <p:grpSpPr>
          <a:xfrm rot="0">
            <a:off x="9793885" y="4967781"/>
            <a:ext cx="887746" cy="480528"/>
            <a:chOff x="0" y="0"/>
            <a:chExt cx="4996803" cy="2704719"/>
          </a:xfrm>
        </p:grpSpPr>
        <p:sp>
          <p:nvSpPr>
            <p:cNvPr name="Freeform 167" id="167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168" id="168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169" id="169"/>
          <p:cNvGrpSpPr/>
          <p:nvPr/>
        </p:nvGrpSpPr>
        <p:grpSpPr>
          <a:xfrm rot="0">
            <a:off x="10806824" y="4960691"/>
            <a:ext cx="887688" cy="480528"/>
            <a:chOff x="0" y="0"/>
            <a:chExt cx="4996482" cy="2704719"/>
          </a:xfrm>
        </p:grpSpPr>
        <p:sp>
          <p:nvSpPr>
            <p:cNvPr name="Freeform 170" id="170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171" id="171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172" id="172"/>
          <p:cNvGrpSpPr/>
          <p:nvPr/>
        </p:nvGrpSpPr>
        <p:grpSpPr>
          <a:xfrm rot="0">
            <a:off x="11819762" y="4960691"/>
            <a:ext cx="887631" cy="480528"/>
            <a:chOff x="0" y="0"/>
            <a:chExt cx="4996160" cy="2704719"/>
          </a:xfrm>
        </p:grpSpPr>
        <p:sp>
          <p:nvSpPr>
            <p:cNvPr name="Freeform 173" id="173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174" id="174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175" id="175"/>
          <p:cNvGrpSpPr/>
          <p:nvPr/>
        </p:nvGrpSpPr>
        <p:grpSpPr>
          <a:xfrm rot="0">
            <a:off x="12832701" y="4960691"/>
            <a:ext cx="887574" cy="480528"/>
            <a:chOff x="0" y="0"/>
            <a:chExt cx="4995839" cy="2704719"/>
          </a:xfrm>
        </p:grpSpPr>
        <p:sp>
          <p:nvSpPr>
            <p:cNvPr name="Freeform 176" id="176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177" id="177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178" id="178"/>
          <p:cNvGrpSpPr/>
          <p:nvPr/>
        </p:nvGrpSpPr>
        <p:grpSpPr>
          <a:xfrm rot="0">
            <a:off x="13845640" y="4960691"/>
            <a:ext cx="887517" cy="480528"/>
            <a:chOff x="0" y="0"/>
            <a:chExt cx="4995518" cy="2704719"/>
          </a:xfrm>
        </p:grpSpPr>
        <p:sp>
          <p:nvSpPr>
            <p:cNvPr name="Freeform 179" id="179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180" id="180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181" id="181"/>
          <p:cNvGrpSpPr/>
          <p:nvPr/>
        </p:nvGrpSpPr>
        <p:grpSpPr>
          <a:xfrm rot="0">
            <a:off x="14858579" y="4964417"/>
            <a:ext cx="887460" cy="480528"/>
            <a:chOff x="0" y="0"/>
            <a:chExt cx="4995196" cy="2704719"/>
          </a:xfrm>
        </p:grpSpPr>
        <p:sp>
          <p:nvSpPr>
            <p:cNvPr name="Freeform 182" id="182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183" id="183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184" id="184"/>
          <p:cNvGrpSpPr/>
          <p:nvPr/>
        </p:nvGrpSpPr>
        <p:grpSpPr>
          <a:xfrm rot="0">
            <a:off x="15871517" y="4960691"/>
            <a:ext cx="887403" cy="480528"/>
            <a:chOff x="0" y="0"/>
            <a:chExt cx="4994875" cy="2704719"/>
          </a:xfrm>
        </p:grpSpPr>
        <p:sp>
          <p:nvSpPr>
            <p:cNvPr name="Freeform 185" id="185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186" id="186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187" id="187"/>
          <p:cNvGrpSpPr/>
          <p:nvPr/>
        </p:nvGrpSpPr>
        <p:grpSpPr>
          <a:xfrm rot="0">
            <a:off x="11455310" y="5023782"/>
            <a:ext cx="177173" cy="177173"/>
            <a:chOff x="0" y="0"/>
            <a:chExt cx="812800" cy="812800"/>
          </a:xfrm>
        </p:grpSpPr>
        <p:sp>
          <p:nvSpPr>
            <p:cNvPr name="Freeform 188" id="18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189" id="18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0" id="190"/>
          <p:cNvGrpSpPr/>
          <p:nvPr/>
        </p:nvGrpSpPr>
        <p:grpSpPr>
          <a:xfrm rot="0">
            <a:off x="12468249" y="5023782"/>
            <a:ext cx="177173" cy="177173"/>
            <a:chOff x="0" y="0"/>
            <a:chExt cx="812800" cy="812800"/>
          </a:xfrm>
        </p:grpSpPr>
        <p:sp>
          <p:nvSpPr>
            <p:cNvPr name="Freeform 191" id="19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192" id="19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3" id="193"/>
          <p:cNvGrpSpPr/>
          <p:nvPr/>
        </p:nvGrpSpPr>
        <p:grpSpPr>
          <a:xfrm rot="0">
            <a:off x="14506013" y="5007194"/>
            <a:ext cx="177173" cy="177173"/>
            <a:chOff x="0" y="0"/>
            <a:chExt cx="812800" cy="812800"/>
          </a:xfrm>
        </p:grpSpPr>
        <p:sp>
          <p:nvSpPr>
            <p:cNvPr name="Freeform 194" id="19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195" id="19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6" id="196"/>
          <p:cNvGrpSpPr/>
          <p:nvPr/>
        </p:nvGrpSpPr>
        <p:grpSpPr>
          <a:xfrm rot="0">
            <a:off x="15506860" y="4996073"/>
            <a:ext cx="177173" cy="177173"/>
            <a:chOff x="0" y="0"/>
            <a:chExt cx="812800" cy="812800"/>
          </a:xfrm>
        </p:grpSpPr>
        <p:sp>
          <p:nvSpPr>
            <p:cNvPr name="Freeform 197" id="19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198" id="19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9" id="199"/>
          <p:cNvGrpSpPr/>
          <p:nvPr/>
        </p:nvGrpSpPr>
        <p:grpSpPr>
          <a:xfrm rot="0">
            <a:off x="16532187" y="5007194"/>
            <a:ext cx="177173" cy="177173"/>
            <a:chOff x="0" y="0"/>
            <a:chExt cx="812800" cy="812800"/>
          </a:xfrm>
        </p:grpSpPr>
        <p:sp>
          <p:nvSpPr>
            <p:cNvPr name="Freeform 200" id="20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201" id="20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2" id="202"/>
          <p:cNvGrpSpPr/>
          <p:nvPr/>
        </p:nvGrpSpPr>
        <p:grpSpPr>
          <a:xfrm rot="0">
            <a:off x="10806824" y="5555841"/>
            <a:ext cx="887688" cy="480528"/>
            <a:chOff x="0" y="0"/>
            <a:chExt cx="4996482" cy="2704719"/>
          </a:xfrm>
        </p:grpSpPr>
        <p:sp>
          <p:nvSpPr>
            <p:cNvPr name="Freeform 203" id="203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204" id="204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205" id="205"/>
          <p:cNvGrpSpPr/>
          <p:nvPr/>
        </p:nvGrpSpPr>
        <p:grpSpPr>
          <a:xfrm rot="0">
            <a:off x="11819762" y="5555841"/>
            <a:ext cx="887631" cy="480528"/>
            <a:chOff x="0" y="0"/>
            <a:chExt cx="4996160" cy="2704719"/>
          </a:xfrm>
        </p:grpSpPr>
        <p:sp>
          <p:nvSpPr>
            <p:cNvPr name="Freeform 206" id="206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207" id="207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208" id="208"/>
          <p:cNvGrpSpPr/>
          <p:nvPr/>
        </p:nvGrpSpPr>
        <p:grpSpPr>
          <a:xfrm rot="0">
            <a:off x="12832701" y="5555841"/>
            <a:ext cx="887574" cy="480528"/>
            <a:chOff x="0" y="0"/>
            <a:chExt cx="4995839" cy="2704719"/>
          </a:xfrm>
        </p:grpSpPr>
        <p:sp>
          <p:nvSpPr>
            <p:cNvPr name="Freeform 209" id="209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210" id="210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211" id="211"/>
          <p:cNvGrpSpPr/>
          <p:nvPr/>
        </p:nvGrpSpPr>
        <p:grpSpPr>
          <a:xfrm rot="0">
            <a:off x="13845640" y="5555841"/>
            <a:ext cx="887517" cy="480528"/>
            <a:chOff x="0" y="0"/>
            <a:chExt cx="4995518" cy="2704719"/>
          </a:xfrm>
        </p:grpSpPr>
        <p:sp>
          <p:nvSpPr>
            <p:cNvPr name="Freeform 212" id="212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213" id="213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14" id="214"/>
          <p:cNvGrpSpPr/>
          <p:nvPr/>
        </p:nvGrpSpPr>
        <p:grpSpPr>
          <a:xfrm rot="0">
            <a:off x="14858579" y="5555841"/>
            <a:ext cx="887460" cy="480528"/>
            <a:chOff x="0" y="0"/>
            <a:chExt cx="4995196" cy="2704719"/>
          </a:xfrm>
        </p:grpSpPr>
        <p:sp>
          <p:nvSpPr>
            <p:cNvPr name="Freeform 215" id="215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216" id="216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217" id="217"/>
          <p:cNvGrpSpPr/>
          <p:nvPr/>
        </p:nvGrpSpPr>
        <p:grpSpPr>
          <a:xfrm rot="0">
            <a:off x="15871517" y="5555841"/>
            <a:ext cx="887403" cy="480528"/>
            <a:chOff x="0" y="0"/>
            <a:chExt cx="4994875" cy="2704719"/>
          </a:xfrm>
        </p:grpSpPr>
        <p:sp>
          <p:nvSpPr>
            <p:cNvPr name="Freeform 218" id="218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219" id="219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220" id="220"/>
          <p:cNvGrpSpPr/>
          <p:nvPr/>
        </p:nvGrpSpPr>
        <p:grpSpPr>
          <a:xfrm rot="0">
            <a:off x="11455310" y="5618932"/>
            <a:ext cx="177173" cy="177173"/>
            <a:chOff x="0" y="0"/>
            <a:chExt cx="812800" cy="812800"/>
          </a:xfrm>
        </p:grpSpPr>
        <p:sp>
          <p:nvSpPr>
            <p:cNvPr name="Freeform 221" id="2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222" id="2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3" id="223"/>
          <p:cNvGrpSpPr/>
          <p:nvPr/>
        </p:nvGrpSpPr>
        <p:grpSpPr>
          <a:xfrm rot="0">
            <a:off x="12468249" y="5618932"/>
            <a:ext cx="177173" cy="177173"/>
            <a:chOff x="0" y="0"/>
            <a:chExt cx="812800" cy="812800"/>
          </a:xfrm>
        </p:grpSpPr>
        <p:sp>
          <p:nvSpPr>
            <p:cNvPr name="Freeform 224" id="2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225" id="2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6" id="226"/>
          <p:cNvGrpSpPr/>
          <p:nvPr/>
        </p:nvGrpSpPr>
        <p:grpSpPr>
          <a:xfrm rot="0">
            <a:off x="13481096" y="5618932"/>
            <a:ext cx="177173" cy="177173"/>
            <a:chOff x="0" y="0"/>
            <a:chExt cx="812800" cy="812800"/>
          </a:xfrm>
        </p:grpSpPr>
        <p:sp>
          <p:nvSpPr>
            <p:cNvPr name="Freeform 227" id="2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228" id="2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9" id="229"/>
          <p:cNvGrpSpPr/>
          <p:nvPr/>
        </p:nvGrpSpPr>
        <p:grpSpPr>
          <a:xfrm rot="0">
            <a:off x="14493978" y="5618932"/>
            <a:ext cx="177173" cy="177173"/>
            <a:chOff x="0" y="0"/>
            <a:chExt cx="812800" cy="812800"/>
          </a:xfrm>
        </p:grpSpPr>
        <p:sp>
          <p:nvSpPr>
            <p:cNvPr name="Freeform 230" id="2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231" id="2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2" id="232"/>
          <p:cNvGrpSpPr/>
          <p:nvPr/>
        </p:nvGrpSpPr>
        <p:grpSpPr>
          <a:xfrm rot="0">
            <a:off x="15506860" y="5618932"/>
            <a:ext cx="177173" cy="177173"/>
            <a:chOff x="0" y="0"/>
            <a:chExt cx="812800" cy="812800"/>
          </a:xfrm>
        </p:grpSpPr>
        <p:sp>
          <p:nvSpPr>
            <p:cNvPr name="Freeform 233" id="2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234" id="23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5" id="235"/>
          <p:cNvGrpSpPr/>
          <p:nvPr/>
        </p:nvGrpSpPr>
        <p:grpSpPr>
          <a:xfrm rot="0">
            <a:off x="16519741" y="5618932"/>
            <a:ext cx="177173" cy="177173"/>
            <a:chOff x="0" y="0"/>
            <a:chExt cx="812800" cy="812800"/>
          </a:xfrm>
        </p:grpSpPr>
        <p:sp>
          <p:nvSpPr>
            <p:cNvPr name="Freeform 236" id="2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237" id="23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8" id="238"/>
          <p:cNvGrpSpPr/>
          <p:nvPr/>
        </p:nvGrpSpPr>
        <p:grpSpPr>
          <a:xfrm rot="0">
            <a:off x="9793885" y="6150992"/>
            <a:ext cx="887746" cy="480528"/>
            <a:chOff x="0" y="0"/>
            <a:chExt cx="4996803" cy="2704719"/>
          </a:xfrm>
        </p:grpSpPr>
        <p:sp>
          <p:nvSpPr>
            <p:cNvPr name="Freeform 239" id="239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240" id="240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241" id="241"/>
          <p:cNvGrpSpPr/>
          <p:nvPr/>
        </p:nvGrpSpPr>
        <p:grpSpPr>
          <a:xfrm rot="0">
            <a:off x="10806824" y="6150992"/>
            <a:ext cx="887688" cy="480528"/>
            <a:chOff x="0" y="0"/>
            <a:chExt cx="4996482" cy="2704719"/>
          </a:xfrm>
        </p:grpSpPr>
        <p:sp>
          <p:nvSpPr>
            <p:cNvPr name="Freeform 242" id="242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243" id="243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244" id="244"/>
          <p:cNvGrpSpPr/>
          <p:nvPr/>
        </p:nvGrpSpPr>
        <p:grpSpPr>
          <a:xfrm rot="0">
            <a:off x="11819762" y="6150992"/>
            <a:ext cx="887631" cy="480528"/>
            <a:chOff x="0" y="0"/>
            <a:chExt cx="4996160" cy="2704719"/>
          </a:xfrm>
        </p:grpSpPr>
        <p:sp>
          <p:nvSpPr>
            <p:cNvPr name="Freeform 245" id="245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246" id="246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247" id="247"/>
          <p:cNvGrpSpPr/>
          <p:nvPr/>
        </p:nvGrpSpPr>
        <p:grpSpPr>
          <a:xfrm rot="0">
            <a:off x="12832701" y="6150992"/>
            <a:ext cx="887574" cy="480528"/>
            <a:chOff x="0" y="0"/>
            <a:chExt cx="4995839" cy="2704719"/>
          </a:xfrm>
        </p:grpSpPr>
        <p:sp>
          <p:nvSpPr>
            <p:cNvPr name="Freeform 248" id="248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249" id="249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250" id="250"/>
          <p:cNvGrpSpPr/>
          <p:nvPr/>
        </p:nvGrpSpPr>
        <p:grpSpPr>
          <a:xfrm rot="0">
            <a:off x="13845640" y="6150992"/>
            <a:ext cx="887517" cy="480528"/>
            <a:chOff x="0" y="0"/>
            <a:chExt cx="4995518" cy="2704719"/>
          </a:xfrm>
        </p:grpSpPr>
        <p:sp>
          <p:nvSpPr>
            <p:cNvPr name="Freeform 251" id="251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252" id="252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53" id="253"/>
          <p:cNvGrpSpPr/>
          <p:nvPr/>
        </p:nvGrpSpPr>
        <p:grpSpPr>
          <a:xfrm rot="0">
            <a:off x="11455310" y="6214083"/>
            <a:ext cx="177173" cy="177173"/>
            <a:chOff x="0" y="0"/>
            <a:chExt cx="812800" cy="812800"/>
          </a:xfrm>
        </p:grpSpPr>
        <p:sp>
          <p:nvSpPr>
            <p:cNvPr name="Freeform 254" id="2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255" id="25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56" id="256"/>
          <p:cNvGrpSpPr/>
          <p:nvPr/>
        </p:nvGrpSpPr>
        <p:grpSpPr>
          <a:xfrm rot="0">
            <a:off x="12468249" y="6214083"/>
            <a:ext cx="177173" cy="177173"/>
            <a:chOff x="0" y="0"/>
            <a:chExt cx="812800" cy="812800"/>
          </a:xfrm>
        </p:grpSpPr>
        <p:sp>
          <p:nvSpPr>
            <p:cNvPr name="Freeform 257" id="2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258" id="25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59" id="259"/>
          <p:cNvGrpSpPr/>
          <p:nvPr/>
        </p:nvGrpSpPr>
        <p:grpSpPr>
          <a:xfrm rot="0">
            <a:off x="13481096" y="6214083"/>
            <a:ext cx="177173" cy="177173"/>
            <a:chOff x="0" y="0"/>
            <a:chExt cx="812800" cy="812800"/>
          </a:xfrm>
        </p:grpSpPr>
        <p:sp>
          <p:nvSpPr>
            <p:cNvPr name="Freeform 260" id="2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261" id="26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2" id="262"/>
          <p:cNvGrpSpPr/>
          <p:nvPr/>
        </p:nvGrpSpPr>
        <p:grpSpPr>
          <a:xfrm rot="0">
            <a:off x="9793885" y="6746142"/>
            <a:ext cx="887746" cy="480528"/>
            <a:chOff x="0" y="0"/>
            <a:chExt cx="4996803" cy="2704719"/>
          </a:xfrm>
        </p:grpSpPr>
        <p:sp>
          <p:nvSpPr>
            <p:cNvPr name="Freeform 263" id="263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264" id="264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265" id="265"/>
          <p:cNvGrpSpPr/>
          <p:nvPr/>
        </p:nvGrpSpPr>
        <p:grpSpPr>
          <a:xfrm rot="0">
            <a:off x="10806824" y="6746142"/>
            <a:ext cx="887688" cy="480528"/>
            <a:chOff x="0" y="0"/>
            <a:chExt cx="4996482" cy="2704719"/>
          </a:xfrm>
        </p:grpSpPr>
        <p:sp>
          <p:nvSpPr>
            <p:cNvPr name="Freeform 266" id="266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267" id="267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268" id="268"/>
          <p:cNvGrpSpPr/>
          <p:nvPr/>
        </p:nvGrpSpPr>
        <p:grpSpPr>
          <a:xfrm rot="0">
            <a:off x="11819762" y="6746142"/>
            <a:ext cx="887631" cy="480528"/>
            <a:chOff x="0" y="0"/>
            <a:chExt cx="4996160" cy="2704719"/>
          </a:xfrm>
        </p:grpSpPr>
        <p:sp>
          <p:nvSpPr>
            <p:cNvPr name="Freeform 269" id="269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270" id="270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271" id="271"/>
          <p:cNvGrpSpPr/>
          <p:nvPr/>
        </p:nvGrpSpPr>
        <p:grpSpPr>
          <a:xfrm rot="0">
            <a:off x="12832701" y="6746142"/>
            <a:ext cx="887574" cy="480528"/>
            <a:chOff x="0" y="0"/>
            <a:chExt cx="4995839" cy="2704719"/>
          </a:xfrm>
        </p:grpSpPr>
        <p:sp>
          <p:nvSpPr>
            <p:cNvPr name="Freeform 272" id="272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273" id="273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274" id="274"/>
          <p:cNvGrpSpPr/>
          <p:nvPr/>
        </p:nvGrpSpPr>
        <p:grpSpPr>
          <a:xfrm rot="0">
            <a:off x="13845640" y="6746142"/>
            <a:ext cx="887517" cy="480528"/>
            <a:chOff x="0" y="0"/>
            <a:chExt cx="4995518" cy="2704719"/>
          </a:xfrm>
        </p:grpSpPr>
        <p:sp>
          <p:nvSpPr>
            <p:cNvPr name="Freeform 275" id="275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276" id="276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277" id="277"/>
          <p:cNvGrpSpPr/>
          <p:nvPr/>
        </p:nvGrpSpPr>
        <p:grpSpPr>
          <a:xfrm rot="0">
            <a:off x="11455310" y="6809233"/>
            <a:ext cx="177173" cy="177173"/>
            <a:chOff x="0" y="0"/>
            <a:chExt cx="812800" cy="812800"/>
          </a:xfrm>
        </p:grpSpPr>
        <p:sp>
          <p:nvSpPr>
            <p:cNvPr name="Freeform 278" id="27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279" id="27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0" id="280"/>
          <p:cNvGrpSpPr/>
          <p:nvPr/>
        </p:nvGrpSpPr>
        <p:grpSpPr>
          <a:xfrm rot="0">
            <a:off x="12468249" y="6809233"/>
            <a:ext cx="177173" cy="177173"/>
            <a:chOff x="0" y="0"/>
            <a:chExt cx="812800" cy="812800"/>
          </a:xfrm>
        </p:grpSpPr>
        <p:sp>
          <p:nvSpPr>
            <p:cNvPr name="Freeform 281" id="28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282" id="28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3" id="283"/>
          <p:cNvGrpSpPr/>
          <p:nvPr/>
        </p:nvGrpSpPr>
        <p:grpSpPr>
          <a:xfrm rot="0">
            <a:off x="13481096" y="6809233"/>
            <a:ext cx="177173" cy="177173"/>
            <a:chOff x="0" y="0"/>
            <a:chExt cx="812800" cy="812800"/>
          </a:xfrm>
        </p:grpSpPr>
        <p:sp>
          <p:nvSpPr>
            <p:cNvPr name="Freeform 284" id="28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285" id="28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6" id="286"/>
          <p:cNvGrpSpPr/>
          <p:nvPr/>
        </p:nvGrpSpPr>
        <p:grpSpPr>
          <a:xfrm rot="0">
            <a:off x="15507734" y="4432827"/>
            <a:ext cx="177173" cy="177173"/>
            <a:chOff x="0" y="0"/>
            <a:chExt cx="812800" cy="812800"/>
          </a:xfrm>
        </p:grpSpPr>
        <p:sp>
          <p:nvSpPr>
            <p:cNvPr name="Freeform 287" id="28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288" id="28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9" id="289"/>
          <p:cNvGrpSpPr/>
          <p:nvPr/>
        </p:nvGrpSpPr>
        <p:grpSpPr>
          <a:xfrm rot="0">
            <a:off x="14858579" y="4418994"/>
            <a:ext cx="887460" cy="480528"/>
            <a:chOff x="0" y="0"/>
            <a:chExt cx="4995196" cy="2704719"/>
          </a:xfrm>
        </p:grpSpPr>
        <p:sp>
          <p:nvSpPr>
            <p:cNvPr name="Freeform 290" id="290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291" id="291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292" id="292"/>
          <p:cNvGrpSpPr/>
          <p:nvPr/>
        </p:nvGrpSpPr>
        <p:grpSpPr>
          <a:xfrm rot="0">
            <a:off x="15871517" y="4418994"/>
            <a:ext cx="887403" cy="480528"/>
            <a:chOff x="0" y="0"/>
            <a:chExt cx="4994875" cy="2704719"/>
          </a:xfrm>
        </p:grpSpPr>
        <p:sp>
          <p:nvSpPr>
            <p:cNvPr name="Freeform 293" id="293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294" id="294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sp>
        <p:nvSpPr>
          <p:cNvPr name="TextBox 295" id="295"/>
          <p:cNvSpPr txBox="true"/>
          <p:nvPr/>
        </p:nvSpPr>
        <p:spPr>
          <a:xfrm rot="0">
            <a:off x="16517564" y="447918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Freeform 296" id="296"/>
          <p:cNvSpPr/>
          <p:nvPr/>
        </p:nvSpPr>
        <p:spPr>
          <a:xfrm flipH="false" flipV="false" rot="0">
            <a:off x="4763020" y="5907430"/>
            <a:ext cx="1669443" cy="434055"/>
          </a:xfrm>
          <a:custGeom>
            <a:avLst/>
            <a:gdLst/>
            <a:ahLst/>
            <a:cxnLst/>
            <a:rect r="r" b="b" t="t" l="l"/>
            <a:pathLst>
              <a:path h="434055" w="1669443">
                <a:moveTo>
                  <a:pt x="0" y="0"/>
                </a:moveTo>
                <a:lnTo>
                  <a:pt x="1669443" y="0"/>
                </a:lnTo>
                <a:lnTo>
                  <a:pt x="1669443" y="434055"/>
                </a:lnTo>
                <a:lnTo>
                  <a:pt x="0" y="434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7" id="297"/>
          <p:cNvSpPr/>
          <p:nvPr/>
        </p:nvSpPr>
        <p:spPr>
          <a:xfrm flipH="false" flipV="false" rot="0">
            <a:off x="4686180" y="2303972"/>
            <a:ext cx="1823124" cy="474012"/>
          </a:xfrm>
          <a:custGeom>
            <a:avLst/>
            <a:gdLst/>
            <a:ahLst/>
            <a:cxnLst/>
            <a:rect r="r" b="b" t="t" l="l"/>
            <a:pathLst>
              <a:path h="474012" w="1823124">
                <a:moveTo>
                  <a:pt x="0" y="0"/>
                </a:moveTo>
                <a:lnTo>
                  <a:pt x="1823123" y="0"/>
                </a:lnTo>
                <a:lnTo>
                  <a:pt x="1823123" y="474012"/>
                </a:lnTo>
                <a:lnTo>
                  <a:pt x="0" y="4740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8" id="298"/>
          <p:cNvSpPr/>
          <p:nvPr/>
        </p:nvSpPr>
        <p:spPr>
          <a:xfrm flipH="false" flipV="false" rot="0">
            <a:off x="11013085" y="4237424"/>
            <a:ext cx="1829126" cy="475573"/>
          </a:xfrm>
          <a:custGeom>
            <a:avLst/>
            <a:gdLst/>
            <a:ahLst/>
            <a:cxnLst/>
            <a:rect r="r" b="b" t="t" l="l"/>
            <a:pathLst>
              <a:path h="475573" w="1829126">
                <a:moveTo>
                  <a:pt x="0" y="0"/>
                </a:moveTo>
                <a:lnTo>
                  <a:pt x="1829126" y="0"/>
                </a:lnTo>
                <a:lnTo>
                  <a:pt x="1829126" y="475573"/>
                </a:lnTo>
                <a:lnTo>
                  <a:pt x="0" y="47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9" id="299"/>
          <p:cNvGrpSpPr/>
          <p:nvPr/>
        </p:nvGrpSpPr>
        <p:grpSpPr>
          <a:xfrm rot="0">
            <a:off x="4119988" y="6617769"/>
            <a:ext cx="903900" cy="489335"/>
            <a:chOff x="0" y="0"/>
            <a:chExt cx="4996160" cy="2704719"/>
          </a:xfrm>
        </p:grpSpPr>
        <p:sp>
          <p:nvSpPr>
            <p:cNvPr name="Freeform 300" id="300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301" id="301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302" id="302"/>
          <p:cNvGrpSpPr/>
          <p:nvPr/>
        </p:nvGrpSpPr>
        <p:grpSpPr>
          <a:xfrm rot="0">
            <a:off x="5145821" y="6586365"/>
            <a:ext cx="903842" cy="489335"/>
            <a:chOff x="0" y="0"/>
            <a:chExt cx="4995839" cy="2704719"/>
          </a:xfrm>
        </p:grpSpPr>
        <p:sp>
          <p:nvSpPr>
            <p:cNvPr name="Freeform 303" id="303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304" id="304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305" id="305"/>
          <p:cNvGrpSpPr/>
          <p:nvPr/>
        </p:nvGrpSpPr>
        <p:grpSpPr>
          <a:xfrm rot="0">
            <a:off x="6177325" y="6586365"/>
            <a:ext cx="903784" cy="489335"/>
            <a:chOff x="0" y="0"/>
            <a:chExt cx="4995518" cy="2704719"/>
          </a:xfrm>
        </p:grpSpPr>
        <p:sp>
          <p:nvSpPr>
            <p:cNvPr name="Freeform 306" id="306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307" id="307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308" id="308"/>
          <p:cNvGrpSpPr/>
          <p:nvPr/>
        </p:nvGrpSpPr>
        <p:grpSpPr>
          <a:xfrm rot="0">
            <a:off x="7212782" y="6586365"/>
            <a:ext cx="903726" cy="489335"/>
            <a:chOff x="0" y="0"/>
            <a:chExt cx="4995196" cy="2704719"/>
          </a:xfrm>
        </p:grpSpPr>
        <p:sp>
          <p:nvSpPr>
            <p:cNvPr name="Freeform 309" id="309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310" id="310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311" id="311"/>
          <p:cNvGrpSpPr/>
          <p:nvPr/>
        </p:nvGrpSpPr>
        <p:grpSpPr>
          <a:xfrm rot="0">
            <a:off x="8240333" y="6586365"/>
            <a:ext cx="903667" cy="489335"/>
            <a:chOff x="0" y="0"/>
            <a:chExt cx="4994875" cy="2704719"/>
          </a:xfrm>
        </p:grpSpPr>
        <p:sp>
          <p:nvSpPr>
            <p:cNvPr name="Freeform 312" id="312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313" id="313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314" id="314"/>
          <p:cNvGrpSpPr/>
          <p:nvPr/>
        </p:nvGrpSpPr>
        <p:grpSpPr>
          <a:xfrm rot="0">
            <a:off x="4774688" y="6650613"/>
            <a:ext cx="180420" cy="180420"/>
            <a:chOff x="0" y="0"/>
            <a:chExt cx="812800" cy="812800"/>
          </a:xfrm>
        </p:grpSpPr>
        <p:sp>
          <p:nvSpPr>
            <p:cNvPr name="Freeform 315" id="3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316" id="3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7" id="317"/>
          <p:cNvGrpSpPr/>
          <p:nvPr/>
        </p:nvGrpSpPr>
        <p:grpSpPr>
          <a:xfrm rot="0">
            <a:off x="5815930" y="6621479"/>
            <a:ext cx="180420" cy="180420"/>
            <a:chOff x="0" y="0"/>
            <a:chExt cx="812800" cy="812800"/>
          </a:xfrm>
        </p:grpSpPr>
        <p:sp>
          <p:nvSpPr>
            <p:cNvPr name="Freeform 318" id="3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319" id="3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0" id="320"/>
          <p:cNvGrpSpPr/>
          <p:nvPr/>
        </p:nvGrpSpPr>
        <p:grpSpPr>
          <a:xfrm rot="0">
            <a:off x="6843902" y="6617769"/>
            <a:ext cx="180420" cy="180420"/>
            <a:chOff x="0" y="0"/>
            <a:chExt cx="812800" cy="812800"/>
          </a:xfrm>
        </p:grpSpPr>
        <p:sp>
          <p:nvSpPr>
            <p:cNvPr name="Freeform 321" id="3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322" id="3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3" id="323"/>
          <p:cNvGrpSpPr/>
          <p:nvPr/>
        </p:nvGrpSpPr>
        <p:grpSpPr>
          <a:xfrm rot="0">
            <a:off x="7883393" y="6624588"/>
            <a:ext cx="180420" cy="180420"/>
            <a:chOff x="0" y="0"/>
            <a:chExt cx="812800" cy="812800"/>
          </a:xfrm>
        </p:grpSpPr>
        <p:sp>
          <p:nvSpPr>
            <p:cNvPr name="Freeform 324" id="3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25" id="3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6" id="326"/>
          <p:cNvGrpSpPr/>
          <p:nvPr/>
        </p:nvGrpSpPr>
        <p:grpSpPr>
          <a:xfrm rot="0">
            <a:off x="8905314" y="6617769"/>
            <a:ext cx="180420" cy="180420"/>
            <a:chOff x="0" y="0"/>
            <a:chExt cx="812800" cy="812800"/>
          </a:xfrm>
        </p:grpSpPr>
        <p:sp>
          <p:nvSpPr>
            <p:cNvPr name="Freeform 327" id="3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328" id="3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9" id="329"/>
          <p:cNvGrpSpPr/>
          <p:nvPr/>
        </p:nvGrpSpPr>
        <p:grpSpPr>
          <a:xfrm rot="0">
            <a:off x="2051308" y="7192424"/>
            <a:ext cx="904016" cy="489335"/>
            <a:chOff x="0" y="0"/>
            <a:chExt cx="4996803" cy="2704719"/>
          </a:xfrm>
        </p:grpSpPr>
        <p:sp>
          <p:nvSpPr>
            <p:cNvPr name="Freeform 330" id="330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331" id="331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332" id="332"/>
          <p:cNvGrpSpPr/>
          <p:nvPr/>
        </p:nvGrpSpPr>
        <p:grpSpPr>
          <a:xfrm rot="0">
            <a:off x="3082813" y="7192424"/>
            <a:ext cx="903958" cy="489335"/>
            <a:chOff x="0" y="0"/>
            <a:chExt cx="4996482" cy="2704719"/>
          </a:xfrm>
        </p:grpSpPr>
        <p:sp>
          <p:nvSpPr>
            <p:cNvPr name="Freeform 333" id="333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334" id="334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335" id="335"/>
          <p:cNvGrpSpPr/>
          <p:nvPr/>
        </p:nvGrpSpPr>
        <p:grpSpPr>
          <a:xfrm rot="0">
            <a:off x="4114317" y="7192424"/>
            <a:ext cx="903900" cy="489335"/>
            <a:chOff x="0" y="0"/>
            <a:chExt cx="4996160" cy="2704719"/>
          </a:xfrm>
        </p:grpSpPr>
        <p:sp>
          <p:nvSpPr>
            <p:cNvPr name="Freeform 336" id="336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337" id="337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338" id="338"/>
          <p:cNvGrpSpPr/>
          <p:nvPr/>
        </p:nvGrpSpPr>
        <p:grpSpPr>
          <a:xfrm rot="0">
            <a:off x="5145821" y="7192424"/>
            <a:ext cx="903842" cy="489335"/>
            <a:chOff x="0" y="0"/>
            <a:chExt cx="4995839" cy="2704719"/>
          </a:xfrm>
        </p:grpSpPr>
        <p:sp>
          <p:nvSpPr>
            <p:cNvPr name="Freeform 339" id="339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340" id="340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341" id="341"/>
          <p:cNvGrpSpPr/>
          <p:nvPr/>
        </p:nvGrpSpPr>
        <p:grpSpPr>
          <a:xfrm rot="0">
            <a:off x="6177325" y="7192424"/>
            <a:ext cx="903784" cy="489335"/>
            <a:chOff x="0" y="0"/>
            <a:chExt cx="4995518" cy="2704719"/>
          </a:xfrm>
        </p:grpSpPr>
        <p:sp>
          <p:nvSpPr>
            <p:cNvPr name="Freeform 342" id="342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343" id="343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344" id="344"/>
          <p:cNvGrpSpPr/>
          <p:nvPr/>
        </p:nvGrpSpPr>
        <p:grpSpPr>
          <a:xfrm rot="0">
            <a:off x="7208829" y="7192424"/>
            <a:ext cx="903726" cy="489335"/>
            <a:chOff x="0" y="0"/>
            <a:chExt cx="4995196" cy="2704719"/>
          </a:xfrm>
        </p:grpSpPr>
        <p:sp>
          <p:nvSpPr>
            <p:cNvPr name="Freeform 345" id="345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346" id="346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347" id="347"/>
          <p:cNvGrpSpPr/>
          <p:nvPr/>
        </p:nvGrpSpPr>
        <p:grpSpPr>
          <a:xfrm rot="0">
            <a:off x="8240333" y="7192424"/>
            <a:ext cx="903667" cy="489335"/>
            <a:chOff x="0" y="0"/>
            <a:chExt cx="4994875" cy="2704719"/>
          </a:xfrm>
        </p:grpSpPr>
        <p:sp>
          <p:nvSpPr>
            <p:cNvPr name="Freeform 348" id="348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349" id="349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350" id="350"/>
          <p:cNvGrpSpPr/>
          <p:nvPr/>
        </p:nvGrpSpPr>
        <p:grpSpPr>
          <a:xfrm rot="0">
            <a:off x="2714077" y="7226670"/>
            <a:ext cx="180420" cy="180420"/>
            <a:chOff x="0" y="0"/>
            <a:chExt cx="812800" cy="812800"/>
          </a:xfrm>
        </p:grpSpPr>
        <p:sp>
          <p:nvSpPr>
            <p:cNvPr name="Freeform 351" id="3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52" id="35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3" id="353"/>
          <p:cNvGrpSpPr/>
          <p:nvPr/>
        </p:nvGrpSpPr>
        <p:grpSpPr>
          <a:xfrm rot="0">
            <a:off x="3750887" y="7211684"/>
            <a:ext cx="180420" cy="180420"/>
            <a:chOff x="0" y="0"/>
            <a:chExt cx="812800" cy="812800"/>
          </a:xfrm>
        </p:grpSpPr>
        <p:sp>
          <p:nvSpPr>
            <p:cNvPr name="Freeform 354" id="3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355" id="35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6" id="356"/>
          <p:cNvGrpSpPr/>
          <p:nvPr/>
        </p:nvGrpSpPr>
        <p:grpSpPr>
          <a:xfrm rot="0">
            <a:off x="4780418" y="7221404"/>
            <a:ext cx="180420" cy="180420"/>
            <a:chOff x="0" y="0"/>
            <a:chExt cx="812800" cy="812800"/>
          </a:xfrm>
        </p:grpSpPr>
        <p:sp>
          <p:nvSpPr>
            <p:cNvPr name="Freeform 357" id="3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358" id="35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9" id="359"/>
          <p:cNvGrpSpPr/>
          <p:nvPr/>
        </p:nvGrpSpPr>
        <p:grpSpPr>
          <a:xfrm rot="0">
            <a:off x="5815930" y="7218575"/>
            <a:ext cx="180420" cy="180420"/>
            <a:chOff x="0" y="0"/>
            <a:chExt cx="812800" cy="812800"/>
          </a:xfrm>
        </p:grpSpPr>
        <p:sp>
          <p:nvSpPr>
            <p:cNvPr name="Freeform 360" id="3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361" id="36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2" id="362"/>
          <p:cNvGrpSpPr/>
          <p:nvPr/>
        </p:nvGrpSpPr>
        <p:grpSpPr>
          <a:xfrm rot="0">
            <a:off x="7871870" y="7221404"/>
            <a:ext cx="180420" cy="180420"/>
            <a:chOff x="0" y="0"/>
            <a:chExt cx="812800" cy="812800"/>
          </a:xfrm>
        </p:grpSpPr>
        <p:sp>
          <p:nvSpPr>
            <p:cNvPr name="Freeform 363" id="36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364" id="36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65" id="365"/>
          <p:cNvSpPr/>
          <p:nvPr/>
        </p:nvSpPr>
        <p:spPr>
          <a:xfrm flipH="false" flipV="false" rot="-605522">
            <a:off x="-149210" y="7832484"/>
            <a:ext cx="2290200" cy="1426848"/>
          </a:xfrm>
          <a:custGeom>
            <a:avLst/>
            <a:gdLst/>
            <a:ahLst/>
            <a:cxnLst/>
            <a:rect r="r" b="b" t="t" l="l"/>
            <a:pathLst>
              <a:path h="1426848" w="2290200">
                <a:moveTo>
                  <a:pt x="0" y="0"/>
                </a:moveTo>
                <a:lnTo>
                  <a:pt x="2290201" y="0"/>
                </a:lnTo>
                <a:lnTo>
                  <a:pt x="2290201" y="1426848"/>
                </a:lnTo>
                <a:lnTo>
                  <a:pt x="0" y="1426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571" t="-37931" r="-7008" b="0"/>
            </a:stretch>
          </a:blipFill>
        </p:spPr>
      </p:sp>
      <p:grpSp>
        <p:nvGrpSpPr>
          <p:cNvPr name="Group 366" id="366"/>
          <p:cNvGrpSpPr/>
          <p:nvPr/>
        </p:nvGrpSpPr>
        <p:grpSpPr>
          <a:xfrm rot="0">
            <a:off x="2051308" y="7798482"/>
            <a:ext cx="904016" cy="489335"/>
            <a:chOff x="0" y="0"/>
            <a:chExt cx="4996803" cy="2704719"/>
          </a:xfrm>
        </p:grpSpPr>
        <p:sp>
          <p:nvSpPr>
            <p:cNvPr name="Freeform 367" id="367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368" id="368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369" id="369"/>
          <p:cNvGrpSpPr/>
          <p:nvPr/>
        </p:nvGrpSpPr>
        <p:grpSpPr>
          <a:xfrm rot="0">
            <a:off x="3082813" y="7798482"/>
            <a:ext cx="903958" cy="489335"/>
            <a:chOff x="0" y="0"/>
            <a:chExt cx="4996482" cy="2704719"/>
          </a:xfrm>
        </p:grpSpPr>
        <p:sp>
          <p:nvSpPr>
            <p:cNvPr name="Freeform 370" id="370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371" id="371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372" id="372"/>
          <p:cNvGrpSpPr/>
          <p:nvPr/>
        </p:nvGrpSpPr>
        <p:grpSpPr>
          <a:xfrm rot="0">
            <a:off x="4114317" y="7798482"/>
            <a:ext cx="903900" cy="489335"/>
            <a:chOff x="0" y="0"/>
            <a:chExt cx="4996160" cy="2704719"/>
          </a:xfrm>
        </p:grpSpPr>
        <p:sp>
          <p:nvSpPr>
            <p:cNvPr name="Freeform 373" id="373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374" id="374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375" id="375"/>
          <p:cNvGrpSpPr/>
          <p:nvPr/>
        </p:nvGrpSpPr>
        <p:grpSpPr>
          <a:xfrm rot="0">
            <a:off x="5145821" y="7783681"/>
            <a:ext cx="903842" cy="489335"/>
            <a:chOff x="0" y="0"/>
            <a:chExt cx="4995839" cy="2704719"/>
          </a:xfrm>
        </p:grpSpPr>
        <p:sp>
          <p:nvSpPr>
            <p:cNvPr name="Freeform 376" id="376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377" id="377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378" id="378"/>
          <p:cNvGrpSpPr/>
          <p:nvPr/>
        </p:nvGrpSpPr>
        <p:grpSpPr>
          <a:xfrm rot="0">
            <a:off x="6177325" y="7798482"/>
            <a:ext cx="903784" cy="489335"/>
            <a:chOff x="0" y="0"/>
            <a:chExt cx="4995518" cy="2704719"/>
          </a:xfrm>
        </p:grpSpPr>
        <p:sp>
          <p:nvSpPr>
            <p:cNvPr name="Freeform 379" id="379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380" id="380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grpSp>
        <p:nvGrpSpPr>
          <p:cNvPr name="Group 381" id="381"/>
          <p:cNvGrpSpPr/>
          <p:nvPr/>
        </p:nvGrpSpPr>
        <p:grpSpPr>
          <a:xfrm rot="0">
            <a:off x="7208829" y="7798482"/>
            <a:ext cx="903726" cy="489335"/>
            <a:chOff x="0" y="0"/>
            <a:chExt cx="4995196" cy="2704719"/>
          </a:xfrm>
        </p:grpSpPr>
        <p:sp>
          <p:nvSpPr>
            <p:cNvPr name="Freeform 382" id="382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383" id="383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384" id="384"/>
          <p:cNvGrpSpPr/>
          <p:nvPr/>
        </p:nvGrpSpPr>
        <p:grpSpPr>
          <a:xfrm rot="0">
            <a:off x="8240333" y="7798482"/>
            <a:ext cx="903667" cy="489335"/>
            <a:chOff x="0" y="0"/>
            <a:chExt cx="4994875" cy="2704719"/>
          </a:xfrm>
        </p:grpSpPr>
        <p:sp>
          <p:nvSpPr>
            <p:cNvPr name="Freeform 385" id="385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386" id="386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387" id="387"/>
          <p:cNvGrpSpPr/>
          <p:nvPr/>
        </p:nvGrpSpPr>
        <p:grpSpPr>
          <a:xfrm rot="0">
            <a:off x="8912654" y="7834112"/>
            <a:ext cx="180420" cy="180420"/>
            <a:chOff x="0" y="0"/>
            <a:chExt cx="812800" cy="812800"/>
          </a:xfrm>
        </p:grpSpPr>
        <p:sp>
          <p:nvSpPr>
            <p:cNvPr name="Freeform 388" id="38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389" id="38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90" id="390"/>
          <p:cNvGrpSpPr/>
          <p:nvPr/>
        </p:nvGrpSpPr>
        <p:grpSpPr>
          <a:xfrm rot="0">
            <a:off x="5181235" y="9008187"/>
            <a:ext cx="903842" cy="489335"/>
            <a:chOff x="0" y="0"/>
            <a:chExt cx="4995839" cy="2704719"/>
          </a:xfrm>
        </p:grpSpPr>
        <p:sp>
          <p:nvSpPr>
            <p:cNvPr name="Freeform 391" id="391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392" id="392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393" id="393"/>
          <p:cNvGrpSpPr/>
          <p:nvPr/>
        </p:nvGrpSpPr>
        <p:grpSpPr>
          <a:xfrm rot="0">
            <a:off x="2051308" y="8404540"/>
            <a:ext cx="904016" cy="489335"/>
            <a:chOff x="0" y="0"/>
            <a:chExt cx="4996803" cy="2704719"/>
          </a:xfrm>
        </p:grpSpPr>
        <p:sp>
          <p:nvSpPr>
            <p:cNvPr name="Freeform 394" id="394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395" id="395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396" id="396"/>
          <p:cNvGrpSpPr/>
          <p:nvPr/>
        </p:nvGrpSpPr>
        <p:grpSpPr>
          <a:xfrm rot="0">
            <a:off x="3082813" y="8404540"/>
            <a:ext cx="903958" cy="489335"/>
            <a:chOff x="0" y="0"/>
            <a:chExt cx="4996482" cy="2704719"/>
          </a:xfrm>
        </p:grpSpPr>
        <p:sp>
          <p:nvSpPr>
            <p:cNvPr name="Freeform 397" id="397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398" id="398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399" id="399"/>
          <p:cNvGrpSpPr/>
          <p:nvPr/>
        </p:nvGrpSpPr>
        <p:grpSpPr>
          <a:xfrm rot="0">
            <a:off x="4114317" y="8404540"/>
            <a:ext cx="903900" cy="489335"/>
            <a:chOff x="0" y="0"/>
            <a:chExt cx="4996160" cy="2704719"/>
          </a:xfrm>
        </p:grpSpPr>
        <p:sp>
          <p:nvSpPr>
            <p:cNvPr name="Freeform 400" id="400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401" id="401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402" id="402"/>
          <p:cNvGrpSpPr/>
          <p:nvPr/>
        </p:nvGrpSpPr>
        <p:grpSpPr>
          <a:xfrm rot="0">
            <a:off x="5145821" y="8404540"/>
            <a:ext cx="903842" cy="489335"/>
            <a:chOff x="0" y="0"/>
            <a:chExt cx="4995839" cy="2704719"/>
          </a:xfrm>
        </p:grpSpPr>
        <p:sp>
          <p:nvSpPr>
            <p:cNvPr name="Freeform 403" id="403"/>
            <p:cNvSpPr/>
            <p:nvPr/>
          </p:nvSpPr>
          <p:spPr>
            <a:xfrm flipH="false" flipV="false" rot="0">
              <a:off x="149788" y="140666"/>
              <a:ext cx="4696790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790">
                  <a:moveTo>
                    <a:pt x="4661520" y="814120"/>
                  </a:moveTo>
                  <a:cubicBezTo>
                    <a:pt x="4698350" y="1240967"/>
                    <a:pt x="4706605" y="1383334"/>
                    <a:pt x="4685015" y="1811451"/>
                  </a:cubicBezTo>
                  <a:cubicBezTo>
                    <a:pt x="4765660" y="2652699"/>
                    <a:pt x="3616818" y="2281097"/>
                    <a:pt x="3119105" y="2351963"/>
                  </a:cubicBezTo>
                  <a:cubicBezTo>
                    <a:pt x="1951164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869" y="26847"/>
                    <a:pt x="2891056" y="-17349"/>
                    <a:pt x="3256519" y="7543"/>
                  </a:cubicBezTo>
                  <a:cubicBezTo>
                    <a:pt x="3838560" y="16560"/>
                    <a:pt x="4720829" y="-12777"/>
                    <a:pt x="4661520" y="814120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  <p:sp>
          <p:nvSpPr>
            <p:cNvPr name="Freeform 404" id="404"/>
            <p:cNvSpPr/>
            <p:nvPr/>
          </p:nvSpPr>
          <p:spPr>
            <a:xfrm flipH="false" flipV="false" rot="0">
              <a:off x="-50" y="0"/>
              <a:ext cx="4995803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803">
                  <a:moveTo>
                    <a:pt x="3455633" y="0"/>
                  </a:moveTo>
                  <a:cubicBezTo>
                    <a:pt x="4183978" y="17272"/>
                    <a:pt x="4964012" y="12319"/>
                    <a:pt x="4953090" y="1020699"/>
                  </a:cubicBezTo>
                  <a:cubicBezTo>
                    <a:pt x="4939374" y="1395730"/>
                    <a:pt x="5180801" y="2426335"/>
                    <a:pt x="4646385" y="2578862"/>
                  </a:cubicBezTo>
                  <a:cubicBezTo>
                    <a:pt x="4219919" y="2732278"/>
                    <a:pt x="3605493" y="2623058"/>
                    <a:pt x="3156429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321" y="6223"/>
                    <a:pt x="3455633" y="0"/>
                  </a:cubicBezTo>
                  <a:close/>
                  <a:moveTo>
                    <a:pt x="4763606" y="1920494"/>
                  </a:moveTo>
                  <a:cubicBezTo>
                    <a:pt x="4784434" y="1510411"/>
                    <a:pt x="4776560" y="1386078"/>
                    <a:pt x="4741000" y="977138"/>
                  </a:cubicBezTo>
                  <a:cubicBezTo>
                    <a:pt x="4798277" y="184912"/>
                    <a:pt x="3947123" y="213106"/>
                    <a:pt x="3385656" y="204470"/>
                  </a:cubicBezTo>
                  <a:cubicBezTo>
                    <a:pt x="3020077" y="180721"/>
                    <a:pt x="2259733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73" y="2476373"/>
                    <a:pt x="3252941" y="2438273"/>
                  </a:cubicBezTo>
                  <a:cubicBezTo>
                    <a:pt x="3733128" y="2370455"/>
                    <a:pt x="4841457" y="2726436"/>
                    <a:pt x="4763606" y="1920494"/>
                  </a:cubicBezTo>
                  <a:close/>
                </a:path>
              </a:pathLst>
            </a:custGeom>
            <a:solidFill>
              <a:srgbClr val="FED7FE"/>
            </a:solidFill>
          </p:spPr>
        </p:sp>
      </p:grpSp>
      <p:grpSp>
        <p:nvGrpSpPr>
          <p:cNvPr name="Group 405" id="405"/>
          <p:cNvGrpSpPr/>
          <p:nvPr/>
        </p:nvGrpSpPr>
        <p:grpSpPr>
          <a:xfrm rot="0">
            <a:off x="7208829" y="8404540"/>
            <a:ext cx="903726" cy="489335"/>
            <a:chOff x="0" y="0"/>
            <a:chExt cx="4995196" cy="2704719"/>
          </a:xfrm>
        </p:grpSpPr>
        <p:sp>
          <p:nvSpPr>
            <p:cNvPr name="Freeform 406" id="406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407" id="407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408" id="408"/>
          <p:cNvGrpSpPr/>
          <p:nvPr/>
        </p:nvGrpSpPr>
        <p:grpSpPr>
          <a:xfrm rot="0">
            <a:off x="8240333" y="8404540"/>
            <a:ext cx="903667" cy="489335"/>
            <a:chOff x="0" y="0"/>
            <a:chExt cx="4994875" cy="2704719"/>
          </a:xfrm>
        </p:grpSpPr>
        <p:sp>
          <p:nvSpPr>
            <p:cNvPr name="Freeform 409" id="409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410" id="410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411" id="411"/>
          <p:cNvGrpSpPr/>
          <p:nvPr/>
        </p:nvGrpSpPr>
        <p:grpSpPr>
          <a:xfrm rot="0">
            <a:off x="2711680" y="8468788"/>
            <a:ext cx="180420" cy="180420"/>
            <a:chOff x="0" y="0"/>
            <a:chExt cx="812800" cy="812800"/>
          </a:xfrm>
        </p:grpSpPr>
        <p:sp>
          <p:nvSpPr>
            <p:cNvPr name="Freeform 412" id="4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13" id="4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4" id="414"/>
          <p:cNvGrpSpPr/>
          <p:nvPr/>
        </p:nvGrpSpPr>
        <p:grpSpPr>
          <a:xfrm rot="0">
            <a:off x="3743184" y="8468788"/>
            <a:ext cx="180420" cy="180420"/>
            <a:chOff x="0" y="0"/>
            <a:chExt cx="812800" cy="812800"/>
          </a:xfrm>
        </p:grpSpPr>
        <p:sp>
          <p:nvSpPr>
            <p:cNvPr name="Freeform 415" id="4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416" id="4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7" id="417"/>
          <p:cNvGrpSpPr/>
          <p:nvPr/>
        </p:nvGrpSpPr>
        <p:grpSpPr>
          <a:xfrm rot="0">
            <a:off x="4774688" y="8468788"/>
            <a:ext cx="180420" cy="180420"/>
            <a:chOff x="0" y="0"/>
            <a:chExt cx="812800" cy="812800"/>
          </a:xfrm>
        </p:grpSpPr>
        <p:sp>
          <p:nvSpPr>
            <p:cNvPr name="Freeform 418" id="4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419" id="4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0" id="420"/>
          <p:cNvGrpSpPr/>
          <p:nvPr/>
        </p:nvGrpSpPr>
        <p:grpSpPr>
          <a:xfrm rot="0">
            <a:off x="5806100" y="8468788"/>
            <a:ext cx="180420" cy="180420"/>
            <a:chOff x="0" y="0"/>
            <a:chExt cx="812800" cy="812800"/>
          </a:xfrm>
        </p:grpSpPr>
        <p:sp>
          <p:nvSpPr>
            <p:cNvPr name="Freeform 421" id="4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422" id="4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3" id="423"/>
          <p:cNvGrpSpPr/>
          <p:nvPr/>
        </p:nvGrpSpPr>
        <p:grpSpPr>
          <a:xfrm rot="0">
            <a:off x="7868992" y="8468788"/>
            <a:ext cx="180420" cy="180420"/>
            <a:chOff x="0" y="0"/>
            <a:chExt cx="812800" cy="812800"/>
          </a:xfrm>
        </p:grpSpPr>
        <p:sp>
          <p:nvSpPr>
            <p:cNvPr name="Freeform 424" id="4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25" id="4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6" id="426"/>
          <p:cNvGrpSpPr/>
          <p:nvPr/>
        </p:nvGrpSpPr>
        <p:grpSpPr>
          <a:xfrm rot="0">
            <a:off x="8912654" y="8431464"/>
            <a:ext cx="180420" cy="180420"/>
            <a:chOff x="0" y="0"/>
            <a:chExt cx="812800" cy="812800"/>
          </a:xfrm>
        </p:grpSpPr>
        <p:sp>
          <p:nvSpPr>
            <p:cNvPr name="Freeform 427" id="4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428" id="4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9" id="429"/>
          <p:cNvGrpSpPr/>
          <p:nvPr/>
        </p:nvGrpSpPr>
        <p:grpSpPr>
          <a:xfrm rot="0">
            <a:off x="4147782" y="8998859"/>
            <a:ext cx="903900" cy="489335"/>
            <a:chOff x="0" y="0"/>
            <a:chExt cx="4996160" cy="2704719"/>
          </a:xfrm>
        </p:grpSpPr>
        <p:sp>
          <p:nvSpPr>
            <p:cNvPr name="Freeform 430" id="430"/>
            <p:cNvSpPr/>
            <p:nvPr/>
          </p:nvSpPr>
          <p:spPr>
            <a:xfrm flipH="false" flipV="false" rot="0">
              <a:off x="149788" y="140666"/>
              <a:ext cx="4697111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111">
                  <a:moveTo>
                    <a:pt x="4661842" y="814120"/>
                  </a:moveTo>
                  <a:cubicBezTo>
                    <a:pt x="4698671" y="1240967"/>
                    <a:pt x="4706926" y="1383334"/>
                    <a:pt x="4685337" y="1811451"/>
                  </a:cubicBezTo>
                  <a:cubicBezTo>
                    <a:pt x="4765982" y="2652699"/>
                    <a:pt x="3617139" y="2281097"/>
                    <a:pt x="3119426" y="2351963"/>
                  </a:cubicBezTo>
                  <a:cubicBezTo>
                    <a:pt x="195121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956" y="26847"/>
                    <a:pt x="2891344" y="-17349"/>
                    <a:pt x="3256840" y="7543"/>
                  </a:cubicBezTo>
                  <a:cubicBezTo>
                    <a:pt x="3838882" y="16560"/>
                    <a:pt x="4721151" y="-12777"/>
                    <a:pt x="4661842" y="814120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  <p:sp>
          <p:nvSpPr>
            <p:cNvPr name="Freeform 431" id="431"/>
            <p:cNvSpPr/>
            <p:nvPr/>
          </p:nvSpPr>
          <p:spPr>
            <a:xfrm flipH="false" flipV="false" rot="0">
              <a:off x="-50" y="0"/>
              <a:ext cx="4996124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124">
                  <a:moveTo>
                    <a:pt x="3455955" y="0"/>
                  </a:moveTo>
                  <a:cubicBezTo>
                    <a:pt x="4184300" y="17272"/>
                    <a:pt x="4964333" y="12319"/>
                    <a:pt x="4953412" y="1020699"/>
                  </a:cubicBezTo>
                  <a:cubicBezTo>
                    <a:pt x="4939696" y="1395730"/>
                    <a:pt x="5181123" y="2426335"/>
                    <a:pt x="4646707" y="2578862"/>
                  </a:cubicBezTo>
                  <a:cubicBezTo>
                    <a:pt x="4220240" y="2732278"/>
                    <a:pt x="3605814" y="2623058"/>
                    <a:pt x="315674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455" y="6223"/>
                    <a:pt x="3455955" y="0"/>
                  </a:cubicBezTo>
                  <a:close/>
                  <a:moveTo>
                    <a:pt x="4763928" y="1920494"/>
                  </a:moveTo>
                  <a:cubicBezTo>
                    <a:pt x="4784756" y="1510411"/>
                    <a:pt x="4776882" y="1386078"/>
                    <a:pt x="4741322" y="977138"/>
                  </a:cubicBezTo>
                  <a:cubicBezTo>
                    <a:pt x="4798599" y="184912"/>
                    <a:pt x="3947445" y="213106"/>
                    <a:pt x="3385978" y="204470"/>
                  </a:cubicBezTo>
                  <a:cubicBezTo>
                    <a:pt x="3020360" y="180721"/>
                    <a:pt x="2259821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24" y="2476373"/>
                    <a:pt x="3253263" y="2438273"/>
                  </a:cubicBezTo>
                  <a:cubicBezTo>
                    <a:pt x="3733450" y="2370455"/>
                    <a:pt x="4841778" y="2726436"/>
                    <a:pt x="4763928" y="1920494"/>
                  </a:cubicBezTo>
                  <a:close/>
                </a:path>
              </a:pathLst>
            </a:custGeom>
            <a:solidFill>
              <a:srgbClr val="CFF4F9"/>
            </a:solidFill>
          </p:spPr>
        </p:sp>
      </p:grpSp>
      <p:grpSp>
        <p:nvGrpSpPr>
          <p:cNvPr name="Group 432" id="432"/>
          <p:cNvGrpSpPr/>
          <p:nvPr/>
        </p:nvGrpSpPr>
        <p:grpSpPr>
          <a:xfrm rot="0">
            <a:off x="3082710" y="9008187"/>
            <a:ext cx="903958" cy="489335"/>
            <a:chOff x="0" y="0"/>
            <a:chExt cx="4996482" cy="2704719"/>
          </a:xfrm>
        </p:grpSpPr>
        <p:sp>
          <p:nvSpPr>
            <p:cNvPr name="Freeform 433" id="433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434" id="434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435" id="435"/>
          <p:cNvGrpSpPr/>
          <p:nvPr/>
        </p:nvGrpSpPr>
        <p:grpSpPr>
          <a:xfrm rot="0">
            <a:off x="2051308" y="9010599"/>
            <a:ext cx="904016" cy="489335"/>
            <a:chOff x="0" y="0"/>
            <a:chExt cx="4996803" cy="2704719"/>
          </a:xfrm>
        </p:grpSpPr>
        <p:sp>
          <p:nvSpPr>
            <p:cNvPr name="Freeform 436" id="436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437" id="437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438" id="438"/>
          <p:cNvGrpSpPr/>
          <p:nvPr/>
        </p:nvGrpSpPr>
        <p:grpSpPr>
          <a:xfrm rot="0">
            <a:off x="4799166" y="9035585"/>
            <a:ext cx="180420" cy="180420"/>
            <a:chOff x="0" y="0"/>
            <a:chExt cx="812800" cy="812800"/>
          </a:xfrm>
        </p:grpSpPr>
        <p:sp>
          <p:nvSpPr>
            <p:cNvPr name="Freeform 439" id="4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BCA"/>
            </a:solidFill>
          </p:spPr>
        </p:sp>
        <p:sp>
          <p:nvSpPr>
            <p:cNvPr name="TextBox 440" id="44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41" id="441"/>
          <p:cNvGrpSpPr/>
          <p:nvPr/>
        </p:nvGrpSpPr>
        <p:grpSpPr>
          <a:xfrm rot="0">
            <a:off x="2711680" y="9074846"/>
            <a:ext cx="180420" cy="180420"/>
            <a:chOff x="0" y="0"/>
            <a:chExt cx="812800" cy="812800"/>
          </a:xfrm>
        </p:grpSpPr>
        <p:sp>
          <p:nvSpPr>
            <p:cNvPr name="Freeform 442" id="4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43" id="4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44" id="444"/>
          <p:cNvGrpSpPr/>
          <p:nvPr/>
        </p:nvGrpSpPr>
        <p:grpSpPr>
          <a:xfrm rot="0">
            <a:off x="5836621" y="9038670"/>
            <a:ext cx="180420" cy="180420"/>
            <a:chOff x="0" y="0"/>
            <a:chExt cx="812800" cy="812800"/>
          </a:xfrm>
        </p:grpSpPr>
        <p:sp>
          <p:nvSpPr>
            <p:cNvPr name="Freeform 445" id="4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446" id="4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47" id="447"/>
          <p:cNvGrpSpPr/>
          <p:nvPr/>
        </p:nvGrpSpPr>
        <p:grpSpPr>
          <a:xfrm rot="0">
            <a:off x="3743184" y="9069153"/>
            <a:ext cx="180420" cy="180420"/>
            <a:chOff x="0" y="0"/>
            <a:chExt cx="812800" cy="812800"/>
          </a:xfrm>
        </p:grpSpPr>
        <p:sp>
          <p:nvSpPr>
            <p:cNvPr name="Freeform 448" id="4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449" id="44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50" id="450"/>
          <p:cNvGrpSpPr/>
          <p:nvPr/>
        </p:nvGrpSpPr>
        <p:grpSpPr>
          <a:xfrm rot="0">
            <a:off x="5821069" y="4899219"/>
            <a:ext cx="180420" cy="180420"/>
            <a:chOff x="0" y="0"/>
            <a:chExt cx="812800" cy="812800"/>
          </a:xfrm>
        </p:grpSpPr>
        <p:sp>
          <p:nvSpPr>
            <p:cNvPr name="Freeform 451" id="4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452" id="45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53" id="453"/>
          <p:cNvGrpSpPr/>
          <p:nvPr/>
        </p:nvGrpSpPr>
        <p:grpSpPr>
          <a:xfrm rot="0">
            <a:off x="16532187" y="4445490"/>
            <a:ext cx="177173" cy="177173"/>
            <a:chOff x="0" y="0"/>
            <a:chExt cx="812800" cy="812800"/>
          </a:xfrm>
        </p:grpSpPr>
        <p:sp>
          <p:nvSpPr>
            <p:cNvPr name="Freeform 454" id="4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455" id="45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56" id="456"/>
          <p:cNvGrpSpPr/>
          <p:nvPr/>
        </p:nvGrpSpPr>
        <p:grpSpPr>
          <a:xfrm rot="0">
            <a:off x="2034443" y="5482985"/>
            <a:ext cx="904016" cy="489335"/>
            <a:chOff x="0" y="0"/>
            <a:chExt cx="4996803" cy="2704719"/>
          </a:xfrm>
        </p:grpSpPr>
        <p:sp>
          <p:nvSpPr>
            <p:cNvPr name="Freeform 457" id="457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458" id="458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459" id="459"/>
          <p:cNvGrpSpPr/>
          <p:nvPr/>
        </p:nvGrpSpPr>
        <p:grpSpPr>
          <a:xfrm rot="0">
            <a:off x="2689812" y="5528722"/>
            <a:ext cx="180420" cy="180420"/>
            <a:chOff x="0" y="0"/>
            <a:chExt cx="812800" cy="812800"/>
          </a:xfrm>
        </p:grpSpPr>
        <p:sp>
          <p:nvSpPr>
            <p:cNvPr name="Freeform 460" id="4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61" id="46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62" id="462"/>
          <p:cNvSpPr/>
          <p:nvPr/>
        </p:nvSpPr>
        <p:spPr>
          <a:xfrm flipH="false" flipV="false" rot="0">
            <a:off x="8240333" y="3288245"/>
            <a:ext cx="380069" cy="239443"/>
          </a:xfrm>
          <a:custGeom>
            <a:avLst/>
            <a:gdLst/>
            <a:ahLst/>
            <a:cxnLst/>
            <a:rect r="r" b="b" t="t" l="l"/>
            <a:pathLst>
              <a:path h="239443" w="380069">
                <a:moveTo>
                  <a:pt x="0" y="0"/>
                </a:moveTo>
                <a:lnTo>
                  <a:pt x="380068" y="0"/>
                </a:lnTo>
                <a:lnTo>
                  <a:pt x="380068" y="239443"/>
                </a:lnTo>
                <a:lnTo>
                  <a:pt x="0" y="2394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463" id="463"/>
          <p:cNvGrpSpPr/>
          <p:nvPr/>
        </p:nvGrpSpPr>
        <p:grpSpPr>
          <a:xfrm rot="0">
            <a:off x="9785750" y="5555841"/>
            <a:ext cx="904016" cy="489335"/>
            <a:chOff x="0" y="0"/>
            <a:chExt cx="4996803" cy="2704719"/>
          </a:xfrm>
        </p:grpSpPr>
        <p:sp>
          <p:nvSpPr>
            <p:cNvPr name="Freeform 464" id="464"/>
            <p:cNvSpPr/>
            <p:nvPr/>
          </p:nvSpPr>
          <p:spPr>
            <a:xfrm flipH="false" flipV="false" rot="0">
              <a:off x="149788" y="140666"/>
              <a:ext cx="4697754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754">
                  <a:moveTo>
                    <a:pt x="4662484" y="814120"/>
                  </a:moveTo>
                  <a:cubicBezTo>
                    <a:pt x="4699314" y="1240967"/>
                    <a:pt x="4707569" y="1383334"/>
                    <a:pt x="4685979" y="1811451"/>
                  </a:cubicBezTo>
                  <a:cubicBezTo>
                    <a:pt x="4766624" y="2652699"/>
                    <a:pt x="3617782" y="2281097"/>
                    <a:pt x="3120069" y="2351963"/>
                  </a:cubicBezTo>
                  <a:cubicBezTo>
                    <a:pt x="195130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128" y="26847"/>
                    <a:pt x="2891920" y="-17349"/>
                    <a:pt x="3257483" y="7543"/>
                  </a:cubicBezTo>
                  <a:cubicBezTo>
                    <a:pt x="3839524" y="16560"/>
                    <a:pt x="4721793" y="-12777"/>
                    <a:pt x="4662484" y="814120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  <p:sp>
          <p:nvSpPr>
            <p:cNvPr name="Freeform 465" id="465"/>
            <p:cNvSpPr/>
            <p:nvPr/>
          </p:nvSpPr>
          <p:spPr>
            <a:xfrm flipH="false" flipV="false" rot="0">
              <a:off x="-50" y="0"/>
              <a:ext cx="4996767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767">
                  <a:moveTo>
                    <a:pt x="3456597" y="0"/>
                  </a:moveTo>
                  <a:cubicBezTo>
                    <a:pt x="4184942" y="17272"/>
                    <a:pt x="4964976" y="12319"/>
                    <a:pt x="4954054" y="1020699"/>
                  </a:cubicBezTo>
                  <a:cubicBezTo>
                    <a:pt x="4940338" y="1395730"/>
                    <a:pt x="5181765" y="2426335"/>
                    <a:pt x="4647349" y="2578862"/>
                  </a:cubicBezTo>
                  <a:cubicBezTo>
                    <a:pt x="4220883" y="2732278"/>
                    <a:pt x="3606457" y="2623058"/>
                    <a:pt x="3157381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724" y="6223"/>
                    <a:pt x="3456597" y="0"/>
                  </a:cubicBezTo>
                  <a:close/>
                  <a:moveTo>
                    <a:pt x="4764570" y="1920494"/>
                  </a:moveTo>
                  <a:cubicBezTo>
                    <a:pt x="4785399" y="1510411"/>
                    <a:pt x="4777524" y="1386078"/>
                    <a:pt x="4741964" y="977138"/>
                  </a:cubicBezTo>
                  <a:cubicBezTo>
                    <a:pt x="4799242" y="184912"/>
                    <a:pt x="3948087" y="213106"/>
                    <a:pt x="3386620" y="204470"/>
                  </a:cubicBezTo>
                  <a:cubicBezTo>
                    <a:pt x="3020925" y="180721"/>
                    <a:pt x="225999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125" y="2476373"/>
                    <a:pt x="3253905" y="2438273"/>
                  </a:cubicBezTo>
                  <a:cubicBezTo>
                    <a:pt x="3734092" y="2370455"/>
                    <a:pt x="4842421" y="2726436"/>
                    <a:pt x="4764570" y="1920494"/>
                  </a:cubicBezTo>
                  <a:close/>
                </a:path>
              </a:pathLst>
            </a:custGeom>
            <a:solidFill>
              <a:srgbClr val="FFFFA0"/>
            </a:solidFill>
          </p:spPr>
        </p:sp>
      </p:grpSp>
      <p:grpSp>
        <p:nvGrpSpPr>
          <p:cNvPr name="Group 466" id="466"/>
          <p:cNvGrpSpPr/>
          <p:nvPr/>
        </p:nvGrpSpPr>
        <p:grpSpPr>
          <a:xfrm rot="0">
            <a:off x="10467591" y="6173022"/>
            <a:ext cx="177173" cy="177173"/>
            <a:chOff x="0" y="0"/>
            <a:chExt cx="812800" cy="812800"/>
          </a:xfrm>
        </p:grpSpPr>
        <p:sp>
          <p:nvSpPr>
            <p:cNvPr name="Freeform 467" id="46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468" id="46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69" id="469"/>
          <p:cNvSpPr/>
          <p:nvPr/>
        </p:nvSpPr>
        <p:spPr>
          <a:xfrm flipH="false" flipV="false" rot="0">
            <a:off x="2070796" y="3134740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5" y="0"/>
                </a:lnTo>
                <a:lnTo>
                  <a:pt x="137335" y="137335"/>
                </a:lnTo>
                <a:lnTo>
                  <a:pt x="0" y="1373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0" id="470"/>
          <p:cNvSpPr/>
          <p:nvPr/>
        </p:nvSpPr>
        <p:spPr>
          <a:xfrm flipH="false" flipV="false" rot="-2452126">
            <a:off x="1801881" y="6296445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2"/>
                </a:lnTo>
                <a:lnTo>
                  <a:pt x="0" y="118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1" id="471"/>
          <p:cNvSpPr/>
          <p:nvPr/>
        </p:nvSpPr>
        <p:spPr>
          <a:xfrm flipH="false" flipV="false" rot="4039070">
            <a:off x="1123832" y="9060409"/>
            <a:ext cx="334964" cy="103420"/>
          </a:xfrm>
          <a:custGeom>
            <a:avLst/>
            <a:gdLst/>
            <a:ahLst/>
            <a:cxnLst/>
            <a:rect r="r" b="b" t="t" l="l"/>
            <a:pathLst>
              <a:path h="103420" w="334964">
                <a:moveTo>
                  <a:pt x="0" y="0"/>
                </a:moveTo>
                <a:lnTo>
                  <a:pt x="334964" y="0"/>
                </a:lnTo>
                <a:lnTo>
                  <a:pt x="334964" y="103420"/>
                </a:lnTo>
                <a:lnTo>
                  <a:pt x="0" y="1034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2" id="472"/>
          <p:cNvSpPr/>
          <p:nvPr/>
        </p:nvSpPr>
        <p:spPr>
          <a:xfrm flipH="false" flipV="false" rot="-1170564">
            <a:off x="804293" y="3931409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1"/>
                </a:lnTo>
                <a:lnTo>
                  <a:pt x="0" y="118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73" id="473"/>
          <p:cNvGrpSpPr/>
          <p:nvPr/>
        </p:nvGrpSpPr>
        <p:grpSpPr>
          <a:xfrm rot="0">
            <a:off x="13798585" y="629015"/>
            <a:ext cx="122295" cy="122295"/>
            <a:chOff x="0" y="0"/>
            <a:chExt cx="812800" cy="812800"/>
          </a:xfrm>
        </p:grpSpPr>
        <p:sp>
          <p:nvSpPr>
            <p:cNvPr name="Freeform 474" id="47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475" id="47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1502" lIns="31502" bIns="31502" rIns="31502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76" id="476"/>
          <p:cNvSpPr/>
          <p:nvPr/>
        </p:nvSpPr>
        <p:spPr>
          <a:xfrm flipH="false" flipV="false" rot="0">
            <a:off x="14644326" y="479057"/>
            <a:ext cx="402395" cy="136083"/>
          </a:xfrm>
          <a:custGeom>
            <a:avLst/>
            <a:gdLst/>
            <a:ahLst/>
            <a:cxnLst/>
            <a:rect r="r" b="b" t="t" l="l"/>
            <a:pathLst>
              <a:path h="136083" w="402395">
                <a:moveTo>
                  <a:pt x="0" y="0"/>
                </a:moveTo>
                <a:lnTo>
                  <a:pt x="402396" y="0"/>
                </a:lnTo>
                <a:lnTo>
                  <a:pt x="402396" y="136082"/>
                </a:lnTo>
                <a:lnTo>
                  <a:pt x="0" y="1360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7" id="477"/>
          <p:cNvSpPr/>
          <p:nvPr/>
        </p:nvSpPr>
        <p:spPr>
          <a:xfrm flipH="false" flipV="false" rot="-407111">
            <a:off x="13891556" y="261965"/>
            <a:ext cx="532486" cy="570266"/>
          </a:xfrm>
          <a:custGeom>
            <a:avLst/>
            <a:gdLst/>
            <a:ahLst/>
            <a:cxnLst/>
            <a:rect r="r" b="b" t="t" l="l"/>
            <a:pathLst>
              <a:path h="570266" w="532486">
                <a:moveTo>
                  <a:pt x="0" y="0"/>
                </a:moveTo>
                <a:lnTo>
                  <a:pt x="532485" y="0"/>
                </a:lnTo>
                <a:lnTo>
                  <a:pt x="532485" y="570266"/>
                </a:lnTo>
                <a:lnTo>
                  <a:pt x="0" y="5702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78" id="478"/>
          <p:cNvGrpSpPr/>
          <p:nvPr/>
        </p:nvGrpSpPr>
        <p:grpSpPr>
          <a:xfrm rot="0">
            <a:off x="13477967" y="5037974"/>
            <a:ext cx="177173" cy="177173"/>
            <a:chOff x="0" y="0"/>
            <a:chExt cx="812800" cy="812800"/>
          </a:xfrm>
        </p:grpSpPr>
        <p:sp>
          <p:nvSpPr>
            <p:cNvPr name="Freeform 479" id="47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A0CA"/>
            </a:solidFill>
          </p:spPr>
        </p:sp>
        <p:sp>
          <p:nvSpPr>
            <p:cNvPr name="TextBox 480" id="48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81" id="481"/>
          <p:cNvSpPr/>
          <p:nvPr/>
        </p:nvSpPr>
        <p:spPr>
          <a:xfrm flipH="false" flipV="false" rot="-311993">
            <a:off x="12281028" y="254968"/>
            <a:ext cx="393106" cy="478337"/>
          </a:xfrm>
          <a:custGeom>
            <a:avLst/>
            <a:gdLst/>
            <a:ahLst/>
            <a:cxnLst/>
            <a:rect r="r" b="b" t="t" l="l"/>
            <a:pathLst>
              <a:path h="478337" w="393106">
                <a:moveTo>
                  <a:pt x="0" y="0"/>
                </a:moveTo>
                <a:lnTo>
                  <a:pt x="393106" y="0"/>
                </a:lnTo>
                <a:lnTo>
                  <a:pt x="393106" y="478337"/>
                </a:lnTo>
                <a:lnTo>
                  <a:pt x="0" y="4783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63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82" id="482"/>
          <p:cNvSpPr/>
          <p:nvPr/>
        </p:nvSpPr>
        <p:spPr>
          <a:xfrm flipH="false" flipV="false" rot="0">
            <a:off x="12619686" y="275666"/>
            <a:ext cx="421636" cy="467540"/>
          </a:xfrm>
          <a:custGeom>
            <a:avLst/>
            <a:gdLst/>
            <a:ahLst/>
            <a:cxnLst/>
            <a:rect r="r" b="b" t="t" l="l"/>
            <a:pathLst>
              <a:path h="467540" w="421636">
                <a:moveTo>
                  <a:pt x="0" y="0"/>
                </a:moveTo>
                <a:lnTo>
                  <a:pt x="421637" y="0"/>
                </a:lnTo>
                <a:lnTo>
                  <a:pt x="421637" y="467541"/>
                </a:lnTo>
                <a:lnTo>
                  <a:pt x="0" y="4675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63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83" id="483"/>
          <p:cNvSpPr/>
          <p:nvPr/>
        </p:nvSpPr>
        <p:spPr>
          <a:xfrm flipH="false" flipV="false" rot="61793">
            <a:off x="13018091" y="242904"/>
            <a:ext cx="403816" cy="491369"/>
          </a:xfrm>
          <a:custGeom>
            <a:avLst/>
            <a:gdLst/>
            <a:ahLst/>
            <a:cxnLst/>
            <a:rect r="r" b="b" t="t" l="l"/>
            <a:pathLst>
              <a:path h="491369" w="403816">
                <a:moveTo>
                  <a:pt x="0" y="0"/>
                </a:moveTo>
                <a:lnTo>
                  <a:pt x="403816" y="0"/>
                </a:lnTo>
                <a:lnTo>
                  <a:pt x="403816" y="491368"/>
                </a:lnTo>
                <a:lnTo>
                  <a:pt x="0" y="49136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63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84" id="484"/>
          <p:cNvSpPr/>
          <p:nvPr/>
        </p:nvSpPr>
        <p:spPr>
          <a:xfrm flipH="false" flipV="false" rot="192780">
            <a:off x="13398272" y="265142"/>
            <a:ext cx="418864" cy="513085"/>
          </a:xfrm>
          <a:custGeom>
            <a:avLst/>
            <a:gdLst/>
            <a:ahLst/>
            <a:cxnLst/>
            <a:rect r="r" b="b" t="t" l="l"/>
            <a:pathLst>
              <a:path h="513085" w="418864">
                <a:moveTo>
                  <a:pt x="0" y="0"/>
                </a:moveTo>
                <a:lnTo>
                  <a:pt x="418864" y="0"/>
                </a:lnTo>
                <a:lnTo>
                  <a:pt x="418864" y="513085"/>
                </a:lnTo>
                <a:lnTo>
                  <a:pt x="0" y="51308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63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85" id="485"/>
          <p:cNvGrpSpPr/>
          <p:nvPr/>
        </p:nvGrpSpPr>
        <p:grpSpPr>
          <a:xfrm rot="0">
            <a:off x="15537612" y="597921"/>
            <a:ext cx="122295" cy="122295"/>
            <a:chOff x="0" y="0"/>
            <a:chExt cx="812800" cy="812800"/>
          </a:xfrm>
        </p:grpSpPr>
        <p:sp>
          <p:nvSpPr>
            <p:cNvPr name="Freeform 486" id="48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487" id="48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1502" lIns="31502" bIns="31502" rIns="31502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88" id="488"/>
          <p:cNvSpPr/>
          <p:nvPr/>
        </p:nvSpPr>
        <p:spPr>
          <a:xfrm flipH="false" flipV="false" rot="0">
            <a:off x="7901261" y="4860304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grpSp>
        <p:nvGrpSpPr>
          <p:cNvPr name="Group 489" id="489"/>
          <p:cNvGrpSpPr/>
          <p:nvPr/>
        </p:nvGrpSpPr>
        <p:grpSpPr>
          <a:xfrm rot="0">
            <a:off x="14506013" y="6786350"/>
            <a:ext cx="177173" cy="177173"/>
            <a:chOff x="0" y="0"/>
            <a:chExt cx="812800" cy="812800"/>
          </a:xfrm>
        </p:grpSpPr>
        <p:sp>
          <p:nvSpPr>
            <p:cNvPr name="Freeform 490" id="49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491" id="49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92" id="492"/>
          <p:cNvGrpSpPr/>
          <p:nvPr/>
        </p:nvGrpSpPr>
        <p:grpSpPr>
          <a:xfrm rot="0">
            <a:off x="6857445" y="7223424"/>
            <a:ext cx="180420" cy="180420"/>
            <a:chOff x="0" y="0"/>
            <a:chExt cx="812800" cy="812800"/>
          </a:xfrm>
        </p:grpSpPr>
        <p:sp>
          <p:nvSpPr>
            <p:cNvPr name="Freeform 493" id="49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494" id="49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95" id="495"/>
          <p:cNvSpPr/>
          <p:nvPr/>
        </p:nvSpPr>
        <p:spPr>
          <a:xfrm flipH="false" flipV="false" rot="1700054">
            <a:off x="15300282" y="7889271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2" y="0"/>
                </a:lnTo>
                <a:lnTo>
                  <a:pt x="438722" y="140391"/>
                </a:lnTo>
                <a:lnTo>
                  <a:pt x="0" y="1403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6" id="496"/>
          <p:cNvSpPr/>
          <p:nvPr/>
        </p:nvSpPr>
        <p:spPr>
          <a:xfrm flipH="false" flipV="false" rot="0">
            <a:off x="14375542" y="272738"/>
            <a:ext cx="357615" cy="544432"/>
          </a:xfrm>
          <a:custGeom>
            <a:avLst/>
            <a:gdLst/>
            <a:ahLst/>
            <a:cxnLst/>
            <a:rect r="r" b="b" t="t" l="l"/>
            <a:pathLst>
              <a:path h="544432" w="357615">
                <a:moveTo>
                  <a:pt x="0" y="0"/>
                </a:moveTo>
                <a:lnTo>
                  <a:pt x="357615" y="0"/>
                </a:lnTo>
                <a:lnTo>
                  <a:pt x="357615" y="544432"/>
                </a:lnTo>
                <a:lnTo>
                  <a:pt x="0" y="54443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497" id="497"/>
          <p:cNvSpPr/>
          <p:nvPr/>
        </p:nvSpPr>
        <p:spPr>
          <a:xfrm flipH="false" flipV="false" rot="-259294">
            <a:off x="14922049" y="221111"/>
            <a:ext cx="619933" cy="601147"/>
          </a:xfrm>
          <a:custGeom>
            <a:avLst/>
            <a:gdLst/>
            <a:ahLst/>
            <a:cxnLst/>
            <a:rect r="r" b="b" t="t" l="l"/>
            <a:pathLst>
              <a:path h="601147" w="619933">
                <a:moveTo>
                  <a:pt x="0" y="0"/>
                </a:moveTo>
                <a:lnTo>
                  <a:pt x="619933" y="0"/>
                </a:lnTo>
                <a:lnTo>
                  <a:pt x="619933" y="601147"/>
                </a:lnTo>
                <a:lnTo>
                  <a:pt x="0" y="601147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498" id="498"/>
          <p:cNvSpPr/>
          <p:nvPr/>
        </p:nvSpPr>
        <p:spPr>
          <a:xfrm flipH="false" flipV="false" rot="0">
            <a:off x="8920606" y="3036957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TextBox 499" id="499"/>
          <p:cNvSpPr txBox="true"/>
          <p:nvPr/>
        </p:nvSpPr>
        <p:spPr>
          <a:xfrm rot="0">
            <a:off x="14544873" y="621553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grpSp>
        <p:nvGrpSpPr>
          <p:cNvPr name="Group 500" id="500"/>
          <p:cNvGrpSpPr/>
          <p:nvPr/>
        </p:nvGrpSpPr>
        <p:grpSpPr>
          <a:xfrm rot="0">
            <a:off x="14858579" y="6150992"/>
            <a:ext cx="1900342" cy="480528"/>
            <a:chOff x="0" y="0"/>
            <a:chExt cx="2533789" cy="640704"/>
          </a:xfrm>
        </p:grpSpPr>
        <p:grpSp>
          <p:nvGrpSpPr>
            <p:cNvPr name="Group 501" id="501"/>
            <p:cNvGrpSpPr/>
            <p:nvPr/>
          </p:nvGrpSpPr>
          <p:grpSpPr>
            <a:xfrm rot="0">
              <a:off x="0" y="0"/>
              <a:ext cx="1183280" cy="640704"/>
              <a:chOff x="0" y="0"/>
              <a:chExt cx="4995196" cy="2704719"/>
            </a:xfrm>
          </p:grpSpPr>
          <p:sp>
            <p:nvSpPr>
              <p:cNvPr name="Freeform 502" id="502"/>
              <p:cNvSpPr/>
              <p:nvPr/>
            </p:nvSpPr>
            <p:spPr>
              <a:xfrm flipH="false" flipV="false" rot="0">
                <a:off x="149788" y="140666"/>
                <a:ext cx="4696147" cy="2406574"/>
              </a:xfrm>
              <a:custGeom>
                <a:avLst/>
                <a:gdLst/>
                <a:ahLst/>
                <a:cxnLst/>
                <a:rect r="r" b="b" t="t" l="l"/>
                <a:pathLst>
                  <a:path h="2406574" w="4696147">
                    <a:moveTo>
                      <a:pt x="4660877" y="814120"/>
                    </a:moveTo>
                    <a:cubicBezTo>
                      <a:pt x="4697707" y="1240967"/>
                      <a:pt x="4705962" y="1383334"/>
                      <a:pt x="4684372" y="1811451"/>
                    </a:cubicBezTo>
                    <a:cubicBezTo>
                      <a:pt x="4765017" y="2652699"/>
                      <a:pt x="3616176" y="2281097"/>
                      <a:pt x="3118463" y="2351963"/>
                    </a:cubicBezTo>
                    <a:cubicBezTo>
                      <a:pt x="1951069" y="2391714"/>
                      <a:pt x="1236036" y="2435656"/>
                      <a:pt x="615514" y="2380919"/>
                    </a:cubicBezTo>
                    <a:cubicBezTo>
                      <a:pt x="44522" y="2403144"/>
                      <a:pt x="-31551" y="2215057"/>
                      <a:pt x="9216" y="1679244"/>
                    </a:cubicBezTo>
                    <a:cubicBezTo>
                      <a:pt x="7057" y="1452676"/>
                      <a:pt x="9089" y="1255064"/>
                      <a:pt x="13915" y="1255064"/>
                    </a:cubicBezTo>
                    <a:cubicBezTo>
                      <a:pt x="66239" y="995476"/>
                      <a:pt x="-81208" y="269036"/>
                      <a:pt x="207844" y="138226"/>
                    </a:cubicBezTo>
                    <a:cubicBezTo>
                      <a:pt x="659456" y="13258"/>
                      <a:pt x="1155518" y="77393"/>
                      <a:pt x="1619957" y="32689"/>
                    </a:cubicBezTo>
                    <a:cubicBezTo>
                      <a:pt x="2102697" y="26847"/>
                      <a:pt x="2890481" y="-17349"/>
                      <a:pt x="3255877" y="7543"/>
                    </a:cubicBezTo>
                    <a:cubicBezTo>
                      <a:pt x="3837917" y="16560"/>
                      <a:pt x="4720186" y="-12777"/>
                      <a:pt x="4660877" y="814120"/>
                    </a:cubicBezTo>
                    <a:close/>
                  </a:path>
                </a:pathLst>
              </a:custGeom>
              <a:solidFill>
                <a:srgbClr val="FFDEB4"/>
              </a:solidFill>
            </p:spPr>
          </p:sp>
          <p:sp>
            <p:nvSpPr>
              <p:cNvPr name="Freeform 503" id="503"/>
              <p:cNvSpPr/>
              <p:nvPr/>
            </p:nvSpPr>
            <p:spPr>
              <a:xfrm flipH="false" flipV="false" rot="0">
                <a:off x="-50" y="0"/>
                <a:ext cx="4995160" cy="2704740"/>
              </a:xfrm>
              <a:custGeom>
                <a:avLst/>
                <a:gdLst/>
                <a:ahLst/>
                <a:cxnLst/>
                <a:rect r="r" b="b" t="t" l="l"/>
                <a:pathLst>
                  <a:path h="2704740" w="4995160">
                    <a:moveTo>
                      <a:pt x="3454990" y="0"/>
                    </a:moveTo>
                    <a:cubicBezTo>
                      <a:pt x="4183335" y="17272"/>
                      <a:pt x="4963369" y="12319"/>
                      <a:pt x="4952447" y="1020699"/>
                    </a:cubicBezTo>
                    <a:cubicBezTo>
                      <a:pt x="4938731" y="1395730"/>
                      <a:pt x="5180158" y="2426335"/>
                      <a:pt x="4645742" y="2578862"/>
                    </a:cubicBezTo>
                    <a:cubicBezTo>
                      <a:pt x="4219276" y="2732278"/>
                      <a:pt x="3604851" y="2623058"/>
                      <a:pt x="3155795" y="2657602"/>
                    </a:cubicBezTo>
                    <a:cubicBezTo>
                      <a:pt x="1812340" y="2707767"/>
                      <a:pt x="1090091" y="2742692"/>
                      <a:pt x="386130" y="2628773"/>
                    </a:cubicBezTo>
                    <a:cubicBezTo>
                      <a:pt x="-204420" y="2508758"/>
                      <a:pt x="73329" y="1397381"/>
                      <a:pt x="19100" y="1224788"/>
                    </a:cubicBezTo>
                    <a:cubicBezTo>
                      <a:pt x="22910" y="411480"/>
                      <a:pt x="-22810" y="15494"/>
                      <a:pt x="946835" y="50673"/>
                    </a:cubicBezTo>
                    <a:cubicBezTo>
                      <a:pt x="1580057" y="30226"/>
                      <a:pt x="2440053" y="6223"/>
                      <a:pt x="3454990" y="0"/>
                    </a:cubicBezTo>
                    <a:close/>
                    <a:moveTo>
                      <a:pt x="4762964" y="1920494"/>
                    </a:moveTo>
                    <a:cubicBezTo>
                      <a:pt x="4783792" y="1510411"/>
                      <a:pt x="4775917" y="1386078"/>
                      <a:pt x="4740358" y="977138"/>
                    </a:cubicBezTo>
                    <a:cubicBezTo>
                      <a:pt x="4797635" y="184912"/>
                      <a:pt x="3946480" y="213106"/>
                      <a:pt x="3385014" y="204470"/>
                    </a:cubicBezTo>
                    <a:cubicBezTo>
                      <a:pt x="3019513" y="180721"/>
                      <a:pt x="2259557" y="223012"/>
                      <a:pt x="1784146" y="228600"/>
                    </a:cubicBezTo>
                    <a:cubicBezTo>
                      <a:pt x="1336090" y="271399"/>
                      <a:pt x="857554" y="209931"/>
                      <a:pt x="421817" y="329692"/>
                    </a:cubicBezTo>
                    <a:cubicBezTo>
                      <a:pt x="142925" y="454914"/>
                      <a:pt x="285165" y="1150874"/>
                      <a:pt x="234746" y="1395730"/>
                    </a:cubicBezTo>
                    <a:cubicBezTo>
                      <a:pt x="230047" y="1395730"/>
                      <a:pt x="228142" y="1576832"/>
                      <a:pt x="230174" y="1793875"/>
                    </a:cubicBezTo>
                    <a:cubicBezTo>
                      <a:pt x="190804" y="2307209"/>
                      <a:pt x="264210" y="2487422"/>
                      <a:pt x="815009" y="2465959"/>
                    </a:cubicBezTo>
                    <a:cubicBezTo>
                      <a:pt x="1413560" y="2518410"/>
                      <a:pt x="2112872" y="2476373"/>
                      <a:pt x="3252299" y="2438273"/>
                    </a:cubicBezTo>
                    <a:cubicBezTo>
                      <a:pt x="3732485" y="2370455"/>
                      <a:pt x="4840814" y="2726436"/>
                      <a:pt x="4762964" y="1920494"/>
                    </a:cubicBezTo>
                    <a:close/>
                  </a:path>
                </a:pathLst>
              </a:custGeom>
              <a:solidFill>
                <a:srgbClr val="FFDEB4"/>
              </a:solidFill>
            </p:spPr>
          </p:sp>
        </p:grpSp>
        <p:grpSp>
          <p:nvGrpSpPr>
            <p:cNvPr name="Group 504" id="504"/>
            <p:cNvGrpSpPr/>
            <p:nvPr/>
          </p:nvGrpSpPr>
          <p:grpSpPr>
            <a:xfrm rot="0">
              <a:off x="1350585" y="0"/>
              <a:ext cx="1183204" cy="640704"/>
              <a:chOff x="0" y="0"/>
              <a:chExt cx="4994875" cy="2704719"/>
            </a:xfrm>
          </p:grpSpPr>
          <p:sp>
            <p:nvSpPr>
              <p:cNvPr name="Freeform 505" id="505"/>
              <p:cNvSpPr/>
              <p:nvPr/>
            </p:nvSpPr>
            <p:spPr>
              <a:xfrm flipH="false" flipV="false" rot="0">
                <a:off x="149788" y="140666"/>
                <a:ext cx="4695826" cy="2406574"/>
              </a:xfrm>
              <a:custGeom>
                <a:avLst/>
                <a:gdLst/>
                <a:ahLst/>
                <a:cxnLst/>
                <a:rect r="r" b="b" t="t" l="l"/>
                <a:pathLst>
                  <a:path h="2406574" w="4695826">
                    <a:moveTo>
                      <a:pt x="4660556" y="814120"/>
                    </a:moveTo>
                    <a:cubicBezTo>
                      <a:pt x="4697386" y="1240967"/>
                      <a:pt x="4705641" y="1383334"/>
                      <a:pt x="4684051" y="1811451"/>
                    </a:cubicBezTo>
                    <a:cubicBezTo>
                      <a:pt x="4764696" y="2652699"/>
                      <a:pt x="3615854" y="2281097"/>
                      <a:pt x="3118141" y="2351963"/>
                    </a:cubicBezTo>
                    <a:cubicBezTo>
                      <a:pt x="1951022" y="2391714"/>
                      <a:pt x="1236036" y="2435656"/>
                      <a:pt x="615514" y="2380919"/>
                    </a:cubicBezTo>
                    <a:cubicBezTo>
                      <a:pt x="44522" y="2403144"/>
                      <a:pt x="-31551" y="2215057"/>
                      <a:pt x="9216" y="1679244"/>
                    </a:cubicBezTo>
                    <a:cubicBezTo>
                      <a:pt x="7057" y="1452676"/>
                      <a:pt x="9089" y="1255064"/>
                      <a:pt x="13915" y="1255064"/>
                    </a:cubicBezTo>
                    <a:cubicBezTo>
                      <a:pt x="66239" y="995476"/>
                      <a:pt x="-81208" y="269036"/>
                      <a:pt x="207844" y="138226"/>
                    </a:cubicBezTo>
                    <a:cubicBezTo>
                      <a:pt x="659456" y="13258"/>
                      <a:pt x="1155518" y="77393"/>
                      <a:pt x="1619957" y="32689"/>
                    </a:cubicBezTo>
                    <a:cubicBezTo>
                      <a:pt x="2102610" y="26847"/>
                      <a:pt x="2890193" y="-17349"/>
                      <a:pt x="3255555" y="7543"/>
                    </a:cubicBezTo>
                    <a:cubicBezTo>
                      <a:pt x="3837596" y="16560"/>
                      <a:pt x="4719865" y="-12777"/>
                      <a:pt x="4660556" y="814120"/>
                    </a:cubicBezTo>
                    <a:close/>
                  </a:path>
                </a:pathLst>
              </a:custGeom>
              <a:solidFill>
                <a:srgbClr val="D9DEFF"/>
              </a:solidFill>
            </p:spPr>
          </p:sp>
          <p:sp>
            <p:nvSpPr>
              <p:cNvPr name="Freeform 506" id="506"/>
              <p:cNvSpPr/>
              <p:nvPr/>
            </p:nvSpPr>
            <p:spPr>
              <a:xfrm flipH="false" flipV="false" rot="0">
                <a:off x="-50" y="0"/>
                <a:ext cx="4994839" cy="2704740"/>
              </a:xfrm>
              <a:custGeom>
                <a:avLst/>
                <a:gdLst/>
                <a:ahLst/>
                <a:cxnLst/>
                <a:rect r="r" b="b" t="t" l="l"/>
                <a:pathLst>
                  <a:path h="2704740" w="4994839">
                    <a:moveTo>
                      <a:pt x="3454669" y="0"/>
                    </a:moveTo>
                    <a:cubicBezTo>
                      <a:pt x="4183014" y="17272"/>
                      <a:pt x="4963048" y="12319"/>
                      <a:pt x="4952126" y="1020699"/>
                    </a:cubicBezTo>
                    <a:cubicBezTo>
                      <a:pt x="4938410" y="1395730"/>
                      <a:pt x="5179837" y="2426335"/>
                      <a:pt x="4645421" y="2578862"/>
                    </a:cubicBezTo>
                    <a:cubicBezTo>
                      <a:pt x="4218955" y="2732278"/>
                      <a:pt x="3604529" y="2623058"/>
                      <a:pt x="3155477" y="2657602"/>
                    </a:cubicBezTo>
                    <a:cubicBezTo>
                      <a:pt x="1812340" y="2707767"/>
                      <a:pt x="1090091" y="2742692"/>
                      <a:pt x="386130" y="2628773"/>
                    </a:cubicBezTo>
                    <a:cubicBezTo>
                      <a:pt x="-204420" y="2508758"/>
                      <a:pt x="73329" y="1397381"/>
                      <a:pt x="19100" y="1224788"/>
                    </a:cubicBezTo>
                    <a:cubicBezTo>
                      <a:pt x="22910" y="411480"/>
                      <a:pt x="-22810" y="15494"/>
                      <a:pt x="946835" y="50673"/>
                    </a:cubicBezTo>
                    <a:cubicBezTo>
                      <a:pt x="1580057" y="30226"/>
                      <a:pt x="2439918" y="6223"/>
                      <a:pt x="3454669" y="0"/>
                    </a:cubicBezTo>
                    <a:close/>
                    <a:moveTo>
                      <a:pt x="4762642" y="1920494"/>
                    </a:moveTo>
                    <a:cubicBezTo>
                      <a:pt x="4783470" y="1510411"/>
                      <a:pt x="4775596" y="1386078"/>
                      <a:pt x="4740036" y="977138"/>
                    </a:cubicBezTo>
                    <a:cubicBezTo>
                      <a:pt x="4797313" y="184912"/>
                      <a:pt x="3946159" y="213106"/>
                      <a:pt x="3384692" y="204470"/>
                    </a:cubicBezTo>
                    <a:cubicBezTo>
                      <a:pt x="3019230" y="180721"/>
                      <a:pt x="2259469" y="223012"/>
                      <a:pt x="1784146" y="228600"/>
                    </a:cubicBezTo>
                    <a:cubicBezTo>
                      <a:pt x="1336090" y="271399"/>
                      <a:pt x="857554" y="209931"/>
                      <a:pt x="421817" y="329692"/>
                    </a:cubicBezTo>
                    <a:cubicBezTo>
                      <a:pt x="142925" y="454914"/>
                      <a:pt x="285165" y="1150874"/>
                      <a:pt x="234746" y="1395730"/>
                    </a:cubicBezTo>
                    <a:cubicBezTo>
                      <a:pt x="230047" y="1395730"/>
                      <a:pt x="228142" y="1576832"/>
                      <a:pt x="230174" y="1793875"/>
                    </a:cubicBezTo>
                    <a:cubicBezTo>
                      <a:pt x="190804" y="2307209"/>
                      <a:pt x="264210" y="2487422"/>
                      <a:pt x="815009" y="2465959"/>
                    </a:cubicBezTo>
                    <a:cubicBezTo>
                      <a:pt x="1413560" y="2518410"/>
                      <a:pt x="2112821" y="2476373"/>
                      <a:pt x="3251977" y="2438273"/>
                    </a:cubicBezTo>
                    <a:cubicBezTo>
                      <a:pt x="3732164" y="2370455"/>
                      <a:pt x="4840493" y="2726436"/>
                      <a:pt x="4762642" y="1920494"/>
                    </a:cubicBezTo>
                    <a:close/>
                  </a:path>
                </a:pathLst>
              </a:custGeom>
              <a:solidFill>
                <a:srgbClr val="D9DEFF"/>
              </a:solidFill>
            </p:spPr>
          </p:sp>
        </p:grpSp>
        <p:grpSp>
          <p:nvGrpSpPr>
            <p:cNvPr name="Group 507" id="507"/>
            <p:cNvGrpSpPr/>
            <p:nvPr/>
          </p:nvGrpSpPr>
          <p:grpSpPr>
            <a:xfrm rot="0">
              <a:off x="864375" y="84121"/>
              <a:ext cx="236230" cy="236230"/>
              <a:chOff x="0" y="0"/>
              <a:chExt cx="812800" cy="812800"/>
            </a:xfrm>
          </p:grpSpPr>
          <p:sp>
            <p:nvSpPr>
              <p:cNvPr name="Freeform 508" id="50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6BA6F"/>
              </a:solidFill>
            </p:spPr>
          </p:sp>
          <p:sp>
            <p:nvSpPr>
              <p:cNvPr name="TextBox 509" id="50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21833" lIns="21833" bIns="21833" rIns="21833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510" id="510"/>
            <p:cNvGrpSpPr/>
            <p:nvPr/>
          </p:nvGrpSpPr>
          <p:grpSpPr>
            <a:xfrm rot="0">
              <a:off x="2214884" y="84121"/>
              <a:ext cx="236230" cy="236230"/>
              <a:chOff x="0" y="0"/>
              <a:chExt cx="812800" cy="812800"/>
            </a:xfrm>
          </p:grpSpPr>
          <p:sp>
            <p:nvSpPr>
              <p:cNvPr name="Freeform 511" id="5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BB7E1"/>
              </a:solidFill>
            </p:spPr>
          </p:sp>
          <p:sp>
            <p:nvSpPr>
              <p:cNvPr name="TextBox 512" id="51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21833" lIns="21833" bIns="21833" rIns="21833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513" id="513"/>
            <p:cNvSpPr txBox="true"/>
            <p:nvPr/>
          </p:nvSpPr>
          <p:spPr>
            <a:xfrm rot="0">
              <a:off x="2250080" y="112063"/>
              <a:ext cx="171897" cy="173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3"/>
                </a:lnSpc>
                <a:spcBef>
                  <a:spcPct val="0"/>
                </a:spcBef>
              </a:pPr>
              <a:r>
                <a:rPr lang="en-US" sz="766">
                  <a:solidFill>
                    <a:srgbClr val="01010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23</a:t>
              </a:r>
            </a:p>
          </p:txBody>
        </p:sp>
        <p:sp>
          <p:nvSpPr>
            <p:cNvPr name="TextBox 514" id="514"/>
            <p:cNvSpPr txBox="true"/>
            <p:nvPr/>
          </p:nvSpPr>
          <p:spPr>
            <a:xfrm rot="0">
              <a:off x="911204" y="112063"/>
              <a:ext cx="171897" cy="173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3"/>
                </a:lnSpc>
                <a:spcBef>
                  <a:spcPct val="0"/>
                </a:spcBef>
              </a:pPr>
              <a:r>
                <a:rPr lang="en-US" sz="766">
                  <a:solidFill>
                    <a:srgbClr val="01010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22</a:t>
              </a:r>
            </a:p>
          </p:txBody>
        </p:sp>
      </p:grpSp>
      <p:grpSp>
        <p:nvGrpSpPr>
          <p:cNvPr name="Group 515" id="515"/>
          <p:cNvGrpSpPr/>
          <p:nvPr/>
        </p:nvGrpSpPr>
        <p:grpSpPr>
          <a:xfrm rot="0">
            <a:off x="6177325" y="8404540"/>
            <a:ext cx="903784" cy="489335"/>
            <a:chOff x="0" y="0"/>
            <a:chExt cx="1205045" cy="652446"/>
          </a:xfrm>
        </p:grpSpPr>
        <p:grpSp>
          <p:nvGrpSpPr>
            <p:cNvPr name="Group 516" id="516"/>
            <p:cNvGrpSpPr/>
            <p:nvPr/>
          </p:nvGrpSpPr>
          <p:grpSpPr>
            <a:xfrm rot="0">
              <a:off x="0" y="0"/>
              <a:ext cx="1205045" cy="652446"/>
              <a:chOff x="0" y="0"/>
              <a:chExt cx="4995518" cy="2704719"/>
            </a:xfrm>
          </p:grpSpPr>
          <p:sp>
            <p:nvSpPr>
              <p:cNvPr name="Freeform 517" id="517"/>
              <p:cNvSpPr/>
              <p:nvPr/>
            </p:nvSpPr>
            <p:spPr>
              <a:xfrm flipH="false" flipV="false" rot="0">
                <a:off x="149788" y="140666"/>
                <a:ext cx="4696468" cy="2406574"/>
              </a:xfrm>
              <a:custGeom>
                <a:avLst/>
                <a:gdLst/>
                <a:ahLst/>
                <a:cxnLst/>
                <a:rect r="r" b="b" t="t" l="l"/>
                <a:pathLst>
                  <a:path h="2406574" w="4696468">
                    <a:moveTo>
                      <a:pt x="4661199" y="814120"/>
                    </a:moveTo>
                    <a:cubicBezTo>
                      <a:pt x="4698028" y="1240967"/>
                      <a:pt x="4706283" y="1383334"/>
                      <a:pt x="4684694" y="1811451"/>
                    </a:cubicBezTo>
                    <a:cubicBezTo>
                      <a:pt x="4765339" y="2652699"/>
                      <a:pt x="3616497" y="2281097"/>
                      <a:pt x="3118784" y="2351963"/>
                    </a:cubicBezTo>
                    <a:cubicBezTo>
                      <a:pt x="1951117" y="2391714"/>
                      <a:pt x="1236036" y="2435656"/>
                      <a:pt x="615514" y="2380919"/>
                    </a:cubicBezTo>
                    <a:cubicBezTo>
                      <a:pt x="44522" y="2403144"/>
                      <a:pt x="-31551" y="2215057"/>
                      <a:pt x="9216" y="1679244"/>
                    </a:cubicBezTo>
                    <a:cubicBezTo>
                      <a:pt x="7057" y="1452676"/>
                      <a:pt x="9089" y="1255064"/>
                      <a:pt x="13915" y="1255064"/>
                    </a:cubicBezTo>
                    <a:cubicBezTo>
                      <a:pt x="66239" y="995476"/>
                      <a:pt x="-81208" y="269036"/>
                      <a:pt x="207844" y="138226"/>
                    </a:cubicBezTo>
                    <a:cubicBezTo>
                      <a:pt x="659456" y="13258"/>
                      <a:pt x="1155518" y="77393"/>
                      <a:pt x="1619957" y="32689"/>
                    </a:cubicBezTo>
                    <a:cubicBezTo>
                      <a:pt x="2102783" y="26847"/>
                      <a:pt x="2890768" y="-17349"/>
                      <a:pt x="3256198" y="7543"/>
                    </a:cubicBezTo>
                    <a:cubicBezTo>
                      <a:pt x="3838239" y="16560"/>
                      <a:pt x="4720508" y="-12777"/>
                      <a:pt x="4661199" y="814120"/>
                    </a:cubicBezTo>
                    <a:close/>
                  </a:path>
                </a:pathLst>
              </a:custGeom>
              <a:solidFill>
                <a:srgbClr val="DBF2DA"/>
              </a:solidFill>
            </p:spPr>
          </p:sp>
          <p:sp>
            <p:nvSpPr>
              <p:cNvPr name="Freeform 518" id="518"/>
              <p:cNvSpPr/>
              <p:nvPr/>
            </p:nvSpPr>
            <p:spPr>
              <a:xfrm flipH="false" flipV="false" rot="0">
                <a:off x="-50" y="0"/>
                <a:ext cx="4995481" cy="2704740"/>
              </a:xfrm>
              <a:custGeom>
                <a:avLst/>
                <a:gdLst/>
                <a:ahLst/>
                <a:cxnLst/>
                <a:rect r="r" b="b" t="t" l="l"/>
                <a:pathLst>
                  <a:path h="2704740" w="4995481">
                    <a:moveTo>
                      <a:pt x="3455312" y="0"/>
                    </a:moveTo>
                    <a:cubicBezTo>
                      <a:pt x="4183657" y="17272"/>
                      <a:pt x="4963690" y="12319"/>
                      <a:pt x="4952769" y="1020699"/>
                    </a:cubicBezTo>
                    <a:cubicBezTo>
                      <a:pt x="4939053" y="1395730"/>
                      <a:pt x="5180480" y="2426335"/>
                      <a:pt x="4646064" y="2578862"/>
                    </a:cubicBezTo>
                    <a:cubicBezTo>
                      <a:pt x="4219597" y="2732278"/>
                      <a:pt x="3605172" y="2623058"/>
                      <a:pt x="3156112" y="2657602"/>
                    </a:cubicBezTo>
                    <a:cubicBezTo>
                      <a:pt x="1812340" y="2707767"/>
                      <a:pt x="1090091" y="2742692"/>
                      <a:pt x="386130" y="2628773"/>
                    </a:cubicBezTo>
                    <a:cubicBezTo>
                      <a:pt x="-204420" y="2508758"/>
                      <a:pt x="73329" y="1397381"/>
                      <a:pt x="19100" y="1224788"/>
                    </a:cubicBezTo>
                    <a:cubicBezTo>
                      <a:pt x="22910" y="411480"/>
                      <a:pt x="-22810" y="15494"/>
                      <a:pt x="946835" y="50673"/>
                    </a:cubicBezTo>
                    <a:cubicBezTo>
                      <a:pt x="1580057" y="30226"/>
                      <a:pt x="2440187" y="6223"/>
                      <a:pt x="3455312" y="0"/>
                    </a:cubicBezTo>
                    <a:close/>
                    <a:moveTo>
                      <a:pt x="4763285" y="1920494"/>
                    </a:moveTo>
                    <a:cubicBezTo>
                      <a:pt x="4784113" y="1510411"/>
                      <a:pt x="4776239" y="1386078"/>
                      <a:pt x="4740679" y="977138"/>
                    </a:cubicBezTo>
                    <a:cubicBezTo>
                      <a:pt x="4797956" y="184912"/>
                      <a:pt x="3946802" y="213106"/>
                      <a:pt x="3385335" y="204470"/>
                    </a:cubicBezTo>
                    <a:cubicBezTo>
                      <a:pt x="3019795" y="180721"/>
                      <a:pt x="2259645" y="223012"/>
                      <a:pt x="1784146" y="228600"/>
                    </a:cubicBezTo>
                    <a:cubicBezTo>
                      <a:pt x="1336090" y="271399"/>
                      <a:pt x="857554" y="209931"/>
                      <a:pt x="421817" y="329692"/>
                    </a:cubicBezTo>
                    <a:cubicBezTo>
                      <a:pt x="142925" y="454914"/>
                      <a:pt x="285165" y="1150874"/>
                      <a:pt x="234746" y="1395730"/>
                    </a:cubicBezTo>
                    <a:cubicBezTo>
                      <a:pt x="230047" y="1395730"/>
                      <a:pt x="228142" y="1576832"/>
                      <a:pt x="230174" y="1793875"/>
                    </a:cubicBezTo>
                    <a:cubicBezTo>
                      <a:pt x="190804" y="2307209"/>
                      <a:pt x="264210" y="2487422"/>
                      <a:pt x="815009" y="2465959"/>
                    </a:cubicBezTo>
                    <a:cubicBezTo>
                      <a:pt x="1413560" y="2518410"/>
                      <a:pt x="2112922" y="2476373"/>
                      <a:pt x="3252620" y="2438273"/>
                    </a:cubicBezTo>
                    <a:cubicBezTo>
                      <a:pt x="3732807" y="2370455"/>
                      <a:pt x="4841136" y="2726436"/>
                      <a:pt x="4763285" y="1920494"/>
                    </a:cubicBezTo>
                    <a:close/>
                  </a:path>
                </a:pathLst>
              </a:custGeom>
              <a:solidFill>
                <a:srgbClr val="DBF2DA"/>
              </a:solidFill>
            </p:spPr>
          </p:sp>
        </p:grpSp>
        <p:grpSp>
          <p:nvGrpSpPr>
            <p:cNvPr name="Group 519" id="519"/>
            <p:cNvGrpSpPr/>
            <p:nvPr/>
          </p:nvGrpSpPr>
          <p:grpSpPr>
            <a:xfrm rot="0">
              <a:off x="880295" y="85663"/>
              <a:ext cx="240560" cy="240560"/>
              <a:chOff x="0" y="0"/>
              <a:chExt cx="812800" cy="812800"/>
            </a:xfrm>
          </p:grpSpPr>
          <p:sp>
            <p:nvSpPr>
              <p:cNvPr name="Freeform 520" id="5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7BF95"/>
              </a:solidFill>
            </p:spPr>
          </p:sp>
          <p:sp>
            <p:nvSpPr>
              <p:cNvPr name="TextBox 521" id="521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22233" lIns="22233" bIns="22233" rIns="22233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522" id="522"/>
            <p:cNvSpPr txBox="true"/>
            <p:nvPr/>
          </p:nvSpPr>
          <p:spPr>
            <a:xfrm rot="0">
              <a:off x="909284" y="117931"/>
              <a:ext cx="175047" cy="166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93"/>
                </a:lnSpc>
                <a:spcBef>
                  <a:spcPct val="0"/>
                </a:spcBef>
              </a:pPr>
              <a:r>
                <a:rPr lang="en-US" sz="780">
                  <a:solidFill>
                    <a:srgbClr val="01010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24</a:t>
              </a:r>
            </a:p>
          </p:txBody>
        </p:sp>
      </p:grpSp>
      <p:sp>
        <p:nvSpPr>
          <p:cNvPr name="Freeform 523" id="523"/>
          <p:cNvSpPr/>
          <p:nvPr/>
        </p:nvSpPr>
        <p:spPr>
          <a:xfrm flipH="false" flipV="false" rot="0">
            <a:off x="8927342" y="7171102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grpSp>
        <p:nvGrpSpPr>
          <p:cNvPr name="Group 524" id="524"/>
          <p:cNvGrpSpPr/>
          <p:nvPr/>
        </p:nvGrpSpPr>
        <p:grpSpPr>
          <a:xfrm rot="0">
            <a:off x="3068487" y="5480562"/>
            <a:ext cx="903958" cy="489335"/>
            <a:chOff x="0" y="0"/>
            <a:chExt cx="4996482" cy="2704719"/>
          </a:xfrm>
        </p:grpSpPr>
        <p:sp>
          <p:nvSpPr>
            <p:cNvPr name="Freeform 525" id="525"/>
            <p:cNvSpPr/>
            <p:nvPr/>
          </p:nvSpPr>
          <p:spPr>
            <a:xfrm flipH="false" flipV="false" rot="0">
              <a:off x="149788" y="140666"/>
              <a:ext cx="4697433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7433">
                  <a:moveTo>
                    <a:pt x="4662163" y="814120"/>
                  </a:moveTo>
                  <a:cubicBezTo>
                    <a:pt x="4698993" y="1240967"/>
                    <a:pt x="4707248" y="1383334"/>
                    <a:pt x="4685658" y="1811451"/>
                  </a:cubicBezTo>
                  <a:cubicBezTo>
                    <a:pt x="4766303" y="2652699"/>
                    <a:pt x="3617461" y="2281097"/>
                    <a:pt x="3119748" y="2351963"/>
                  </a:cubicBezTo>
                  <a:cubicBezTo>
                    <a:pt x="195125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3042" y="26847"/>
                    <a:pt x="2891632" y="-17349"/>
                    <a:pt x="3257162" y="7543"/>
                  </a:cubicBezTo>
                  <a:cubicBezTo>
                    <a:pt x="3839203" y="16560"/>
                    <a:pt x="4721472" y="-12777"/>
                    <a:pt x="4662163" y="81412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526" id="526"/>
            <p:cNvSpPr/>
            <p:nvPr/>
          </p:nvSpPr>
          <p:spPr>
            <a:xfrm flipH="false" flipV="false" rot="0">
              <a:off x="-50" y="0"/>
              <a:ext cx="4996446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6446">
                  <a:moveTo>
                    <a:pt x="3456276" y="0"/>
                  </a:moveTo>
                  <a:cubicBezTo>
                    <a:pt x="4184621" y="17272"/>
                    <a:pt x="4964655" y="12319"/>
                    <a:pt x="4953733" y="1020699"/>
                  </a:cubicBezTo>
                  <a:cubicBezTo>
                    <a:pt x="4940017" y="1395730"/>
                    <a:pt x="5181444" y="2426335"/>
                    <a:pt x="4647028" y="2578862"/>
                  </a:cubicBezTo>
                  <a:cubicBezTo>
                    <a:pt x="4220562" y="2732278"/>
                    <a:pt x="3606136" y="2623058"/>
                    <a:pt x="3157064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590" y="6223"/>
                    <a:pt x="3456276" y="0"/>
                  </a:cubicBezTo>
                  <a:close/>
                  <a:moveTo>
                    <a:pt x="4764249" y="1920494"/>
                  </a:moveTo>
                  <a:cubicBezTo>
                    <a:pt x="4785077" y="1510411"/>
                    <a:pt x="4777203" y="1386078"/>
                    <a:pt x="4741643" y="977138"/>
                  </a:cubicBezTo>
                  <a:cubicBezTo>
                    <a:pt x="4798920" y="184912"/>
                    <a:pt x="3947766" y="213106"/>
                    <a:pt x="3386299" y="204470"/>
                  </a:cubicBezTo>
                  <a:cubicBezTo>
                    <a:pt x="3020643" y="180721"/>
                    <a:pt x="225990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3074" y="2476373"/>
                    <a:pt x="3253584" y="2438273"/>
                  </a:cubicBezTo>
                  <a:cubicBezTo>
                    <a:pt x="3733771" y="2370455"/>
                    <a:pt x="4842100" y="2726436"/>
                    <a:pt x="4764249" y="1920494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</p:grpSp>
      <p:grpSp>
        <p:nvGrpSpPr>
          <p:cNvPr name="Group 527" id="527"/>
          <p:cNvGrpSpPr/>
          <p:nvPr/>
        </p:nvGrpSpPr>
        <p:grpSpPr>
          <a:xfrm rot="0">
            <a:off x="3744280" y="5528722"/>
            <a:ext cx="180420" cy="180420"/>
            <a:chOff x="0" y="0"/>
            <a:chExt cx="812800" cy="812800"/>
          </a:xfrm>
        </p:grpSpPr>
        <p:sp>
          <p:nvSpPr>
            <p:cNvPr name="Freeform 528" id="5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967E"/>
            </a:solidFill>
          </p:spPr>
        </p:sp>
        <p:sp>
          <p:nvSpPr>
            <p:cNvPr name="TextBox 529" id="5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30" id="530"/>
          <p:cNvSpPr/>
          <p:nvPr/>
        </p:nvSpPr>
        <p:spPr>
          <a:xfrm flipH="true" flipV="false" rot="0">
            <a:off x="7681474" y="5074006"/>
            <a:ext cx="380069" cy="239443"/>
          </a:xfrm>
          <a:custGeom>
            <a:avLst/>
            <a:gdLst/>
            <a:ahLst/>
            <a:cxnLst/>
            <a:rect r="r" b="b" t="t" l="l"/>
            <a:pathLst>
              <a:path h="239443" w="380069">
                <a:moveTo>
                  <a:pt x="380068" y="0"/>
                </a:moveTo>
                <a:lnTo>
                  <a:pt x="0" y="0"/>
                </a:lnTo>
                <a:lnTo>
                  <a:pt x="0" y="239444"/>
                </a:lnTo>
                <a:lnTo>
                  <a:pt x="380068" y="239444"/>
                </a:lnTo>
                <a:lnTo>
                  <a:pt x="38006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531" id="531"/>
          <p:cNvGrpSpPr/>
          <p:nvPr/>
        </p:nvGrpSpPr>
        <p:grpSpPr>
          <a:xfrm rot="0">
            <a:off x="10467591" y="4989429"/>
            <a:ext cx="177173" cy="177173"/>
            <a:chOff x="0" y="0"/>
            <a:chExt cx="812800" cy="812800"/>
          </a:xfrm>
        </p:grpSpPr>
        <p:sp>
          <p:nvSpPr>
            <p:cNvPr name="Freeform 532" id="5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33" id="53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34" id="534"/>
          <p:cNvGrpSpPr/>
          <p:nvPr/>
        </p:nvGrpSpPr>
        <p:grpSpPr>
          <a:xfrm rot="0">
            <a:off x="10479527" y="5584987"/>
            <a:ext cx="177173" cy="177173"/>
            <a:chOff x="0" y="0"/>
            <a:chExt cx="812800" cy="812800"/>
          </a:xfrm>
        </p:grpSpPr>
        <p:sp>
          <p:nvSpPr>
            <p:cNvPr name="Freeform 535" id="5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36" id="53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37" id="537"/>
          <p:cNvGrpSpPr/>
          <p:nvPr/>
        </p:nvGrpSpPr>
        <p:grpSpPr>
          <a:xfrm rot="0">
            <a:off x="10464426" y="6773299"/>
            <a:ext cx="177173" cy="177173"/>
            <a:chOff x="0" y="0"/>
            <a:chExt cx="812800" cy="812800"/>
          </a:xfrm>
        </p:grpSpPr>
        <p:sp>
          <p:nvSpPr>
            <p:cNvPr name="Freeform 538" id="5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39" id="53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40" id="540"/>
          <p:cNvGrpSpPr/>
          <p:nvPr/>
        </p:nvGrpSpPr>
        <p:grpSpPr>
          <a:xfrm rot="0">
            <a:off x="6208902" y="8971337"/>
            <a:ext cx="903784" cy="489335"/>
            <a:chOff x="0" y="0"/>
            <a:chExt cx="4995518" cy="2704719"/>
          </a:xfrm>
        </p:grpSpPr>
        <p:sp>
          <p:nvSpPr>
            <p:cNvPr name="Freeform 541" id="541"/>
            <p:cNvSpPr/>
            <p:nvPr/>
          </p:nvSpPr>
          <p:spPr>
            <a:xfrm flipH="false" flipV="false" rot="0">
              <a:off x="149788" y="140666"/>
              <a:ext cx="4696468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468">
                  <a:moveTo>
                    <a:pt x="4661199" y="814120"/>
                  </a:moveTo>
                  <a:cubicBezTo>
                    <a:pt x="4698028" y="1240967"/>
                    <a:pt x="4706283" y="1383334"/>
                    <a:pt x="4684694" y="1811451"/>
                  </a:cubicBezTo>
                  <a:cubicBezTo>
                    <a:pt x="4765339" y="2652699"/>
                    <a:pt x="3616497" y="2281097"/>
                    <a:pt x="3118784" y="2351963"/>
                  </a:cubicBezTo>
                  <a:cubicBezTo>
                    <a:pt x="1951117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783" y="26847"/>
                    <a:pt x="2890768" y="-17349"/>
                    <a:pt x="3256198" y="7543"/>
                  </a:cubicBezTo>
                  <a:cubicBezTo>
                    <a:pt x="3838239" y="16560"/>
                    <a:pt x="4720508" y="-12777"/>
                    <a:pt x="4661199" y="814120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  <p:sp>
          <p:nvSpPr>
            <p:cNvPr name="Freeform 542" id="542"/>
            <p:cNvSpPr/>
            <p:nvPr/>
          </p:nvSpPr>
          <p:spPr>
            <a:xfrm flipH="false" flipV="false" rot="0">
              <a:off x="-50" y="0"/>
              <a:ext cx="4995481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481">
                  <a:moveTo>
                    <a:pt x="3455312" y="0"/>
                  </a:moveTo>
                  <a:cubicBezTo>
                    <a:pt x="4183657" y="17272"/>
                    <a:pt x="4963690" y="12319"/>
                    <a:pt x="4952769" y="1020699"/>
                  </a:cubicBezTo>
                  <a:cubicBezTo>
                    <a:pt x="4939053" y="1395730"/>
                    <a:pt x="5180480" y="2426335"/>
                    <a:pt x="4646064" y="2578862"/>
                  </a:cubicBezTo>
                  <a:cubicBezTo>
                    <a:pt x="4219597" y="2732278"/>
                    <a:pt x="3605172" y="2623058"/>
                    <a:pt x="3156112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187" y="6223"/>
                    <a:pt x="3455312" y="0"/>
                  </a:cubicBezTo>
                  <a:close/>
                  <a:moveTo>
                    <a:pt x="4763285" y="1920494"/>
                  </a:moveTo>
                  <a:cubicBezTo>
                    <a:pt x="4784113" y="1510411"/>
                    <a:pt x="4776239" y="1386078"/>
                    <a:pt x="4740679" y="977138"/>
                  </a:cubicBezTo>
                  <a:cubicBezTo>
                    <a:pt x="4797956" y="184912"/>
                    <a:pt x="3946802" y="213106"/>
                    <a:pt x="3385335" y="204470"/>
                  </a:cubicBezTo>
                  <a:cubicBezTo>
                    <a:pt x="3019795" y="180721"/>
                    <a:pt x="2259645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922" y="2476373"/>
                    <a:pt x="3252620" y="2438273"/>
                  </a:cubicBezTo>
                  <a:cubicBezTo>
                    <a:pt x="3732807" y="2370455"/>
                    <a:pt x="4841136" y="2726436"/>
                    <a:pt x="4763285" y="1920494"/>
                  </a:cubicBezTo>
                  <a:close/>
                </a:path>
              </a:pathLst>
            </a:custGeom>
            <a:solidFill>
              <a:srgbClr val="DBF2DA"/>
            </a:solidFill>
          </p:spPr>
        </p:sp>
      </p:grpSp>
      <p:sp>
        <p:nvSpPr>
          <p:cNvPr name="Freeform 543" id="543"/>
          <p:cNvSpPr/>
          <p:nvPr/>
        </p:nvSpPr>
        <p:spPr>
          <a:xfrm flipH="false" flipV="false" rot="0">
            <a:off x="15537612" y="4401483"/>
            <a:ext cx="158392" cy="208754"/>
          </a:xfrm>
          <a:custGeom>
            <a:avLst/>
            <a:gdLst/>
            <a:ahLst/>
            <a:cxnLst/>
            <a:rect r="r" b="b" t="t" l="l"/>
            <a:pathLst>
              <a:path h="208754" w="158392">
                <a:moveTo>
                  <a:pt x="0" y="0"/>
                </a:moveTo>
                <a:lnTo>
                  <a:pt x="158392" y="0"/>
                </a:lnTo>
                <a:lnTo>
                  <a:pt x="158392" y="208754"/>
                </a:lnTo>
                <a:lnTo>
                  <a:pt x="0" y="20875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grpSp>
        <p:nvGrpSpPr>
          <p:cNvPr name="Group 544" id="544"/>
          <p:cNvGrpSpPr/>
          <p:nvPr/>
        </p:nvGrpSpPr>
        <p:grpSpPr>
          <a:xfrm rot="0">
            <a:off x="14506013" y="6178428"/>
            <a:ext cx="177173" cy="177173"/>
            <a:chOff x="0" y="0"/>
            <a:chExt cx="812800" cy="812800"/>
          </a:xfrm>
        </p:grpSpPr>
        <p:sp>
          <p:nvSpPr>
            <p:cNvPr name="Freeform 545" id="5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546" id="5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47" id="547"/>
          <p:cNvGrpSpPr/>
          <p:nvPr/>
        </p:nvGrpSpPr>
        <p:grpSpPr>
          <a:xfrm rot="0">
            <a:off x="14895082" y="6723259"/>
            <a:ext cx="887460" cy="480528"/>
            <a:chOff x="0" y="0"/>
            <a:chExt cx="4995196" cy="2704719"/>
          </a:xfrm>
        </p:grpSpPr>
        <p:sp>
          <p:nvSpPr>
            <p:cNvPr name="Freeform 548" id="548"/>
            <p:cNvSpPr/>
            <p:nvPr/>
          </p:nvSpPr>
          <p:spPr>
            <a:xfrm flipH="false" flipV="false" rot="0">
              <a:off x="149788" y="140666"/>
              <a:ext cx="4696147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6147">
                  <a:moveTo>
                    <a:pt x="4660877" y="814120"/>
                  </a:moveTo>
                  <a:cubicBezTo>
                    <a:pt x="4697707" y="1240967"/>
                    <a:pt x="4705962" y="1383334"/>
                    <a:pt x="4684372" y="1811451"/>
                  </a:cubicBezTo>
                  <a:cubicBezTo>
                    <a:pt x="4765017" y="2652699"/>
                    <a:pt x="3616176" y="2281097"/>
                    <a:pt x="3118463" y="2351963"/>
                  </a:cubicBezTo>
                  <a:cubicBezTo>
                    <a:pt x="1951069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97" y="26847"/>
                    <a:pt x="2890481" y="-17349"/>
                    <a:pt x="3255877" y="7543"/>
                  </a:cubicBezTo>
                  <a:cubicBezTo>
                    <a:pt x="3837917" y="16560"/>
                    <a:pt x="4720186" y="-12777"/>
                    <a:pt x="4660877" y="814120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  <p:sp>
          <p:nvSpPr>
            <p:cNvPr name="Freeform 549" id="549"/>
            <p:cNvSpPr/>
            <p:nvPr/>
          </p:nvSpPr>
          <p:spPr>
            <a:xfrm flipH="false" flipV="false" rot="0">
              <a:off x="-50" y="0"/>
              <a:ext cx="4995160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5160">
                  <a:moveTo>
                    <a:pt x="3454990" y="0"/>
                  </a:moveTo>
                  <a:cubicBezTo>
                    <a:pt x="4183335" y="17272"/>
                    <a:pt x="4963369" y="12319"/>
                    <a:pt x="4952447" y="1020699"/>
                  </a:cubicBezTo>
                  <a:cubicBezTo>
                    <a:pt x="4938731" y="1395730"/>
                    <a:pt x="5180158" y="2426335"/>
                    <a:pt x="4645742" y="2578862"/>
                  </a:cubicBezTo>
                  <a:cubicBezTo>
                    <a:pt x="4219276" y="2732278"/>
                    <a:pt x="3604851" y="2623058"/>
                    <a:pt x="3155795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40053" y="6223"/>
                    <a:pt x="3454990" y="0"/>
                  </a:cubicBezTo>
                  <a:close/>
                  <a:moveTo>
                    <a:pt x="4762964" y="1920494"/>
                  </a:moveTo>
                  <a:cubicBezTo>
                    <a:pt x="4783792" y="1510411"/>
                    <a:pt x="4775917" y="1386078"/>
                    <a:pt x="4740358" y="977138"/>
                  </a:cubicBezTo>
                  <a:cubicBezTo>
                    <a:pt x="4797635" y="184912"/>
                    <a:pt x="3946480" y="213106"/>
                    <a:pt x="3385014" y="204470"/>
                  </a:cubicBezTo>
                  <a:cubicBezTo>
                    <a:pt x="3019513" y="180721"/>
                    <a:pt x="2259557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72" y="2476373"/>
                    <a:pt x="3252299" y="2438273"/>
                  </a:cubicBezTo>
                  <a:cubicBezTo>
                    <a:pt x="3732485" y="2370455"/>
                    <a:pt x="4840814" y="2726436"/>
                    <a:pt x="4762964" y="1920494"/>
                  </a:cubicBezTo>
                  <a:close/>
                </a:path>
              </a:pathLst>
            </a:custGeom>
            <a:solidFill>
              <a:srgbClr val="FFDEB4"/>
            </a:solidFill>
          </p:spPr>
        </p:sp>
      </p:grpSp>
      <p:grpSp>
        <p:nvGrpSpPr>
          <p:cNvPr name="Group 550" id="550"/>
          <p:cNvGrpSpPr/>
          <p:nvPr/>
        </p:nvGrpSpPr>
        <p:grpSpPr>
          <a:xfrm rot="0">
            <a:off x="15908021" y="6723259"/>
            <a:ext cx="887403" cy="480528"/>
            <a:chOff x="0" y="0"/>
            <a:chExt cx="4994875" cy="2704719"/>
          </a:xfrm>
        </p:grpSpPr>
        <p:sp>
          <p:nvSpPr>
            <p:cNvPr name="Freeform 551" id="551"/>
            <p:cNvSpPr/>
            <p:nvPr/>
          </p:nvSpPr>
          <p:spPr>
            <a:xfrm flipH="false" flipV="false" rot="0">
              <a:off x="149788" y="140666"/>
              <a:ext cx="4695826" cy="2406574"/>
            </a:xfrm>
            <a:custGeom>
              <a:avLst/>
              <a:gdLst/>
              <a:ahLst/>
              <a:cxnLst/>
              <a:rect r="r" b="b" t="t" l="l"/>
              <a:pathLst>
                <a:path h="2406574" w="4695826">
                  <a:moveTo>
                    <a:pt x="4660556" y="814120"/>
                  </a:moveTo>
                  <a:cubicBezTo>
                    <a:pt x="4697386" y="1240967"/>
                    <a:pt x="4705641" y="1383334"/>
                    <a:pt x="4684051" y="1811451"/>
                  </a:cubicBezTo>
                  <a:cubicBezTo>
                    <a:pt x="4764696" y="2652699"/>
                    <a:pt x="3615854" y="2281097"/>
                    <a:pt x="3118141" y="2351963"/>
                  </a:cubicBezTo>
                  <a:cubicBezTo>
                    <a:pt x="1951022" y="2391714"/>
                    <a:pt x="1236036" y="2435656"/>
                    <a:pt x="615514" y="2380919"/>
                  </a:cubicBezTo>
                  <a:cubicBezTo>
                    <a:pt x="44522" y="2403144"/>
                    <a:pt x="-31551" y="2215057"/>
                    <a:pt x="9216" y="1679244"/>
                  </a:cubicBezTo>
                  <a:cubicBezTo>
                    <a:pt x="7057" y="1452676"/>
                    <a:pt x="9089" y="1255064"/>
                    <a:pt x="13915" y="1255064"/>
                  </a:cubicBezTo>
                  <a:cubicBezTo>
                    <a:pt x="66239" y="995476"/>
                    <a:pt x="-81208" y="269036"/>
                    <a:pt x="207844" y="138226"/>
                  </a:cubicBezTo>
                  <a:cubicBezTo>
                    <a:pt x="659456" y="13258"/>
                    <a:pt x="1155518" y="77393"/>
                    <a:pt x="1619957" y="32689"/>
                  </a:cubicBezTo>
                  <a:cubicBezTo>
                    <a:pt x="2102610" y="26847"/>
                    <a:pt x="2890193" y="-17349"/>
                    <a:pt x="3255555" y="7543"/>
                  </a:cubicBezTo>
                  <a:cubicBezTo>
                    <a:pt x="3837596" y="16560"/>
                    <a:pt x="4719865" y="-12777"/>
                    <a:pt x="4660556" y="814120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  <p:sp>
          <p:nvSpPr>
            <p:cNvPr name="Freeform 552" id="552"/>
            <p:cNvSpPr/>
            <p:nvPr/>
          </p:nvSpPr>
          <p:spPr>
            <a:xfrm flipH="false" flipV="false" rot="0">
              <a:off x="-50" y="0"/>
              <a:ext cx="4994839" cy="2704740"/>
            </a:xfrm>
            <a:custGeom>
              <a:avLst/>
              <a:gdLst/>
              <a:ahLst/>
              <a:cxnLst/>
              <a:rect r="r" b="b" t="t" l="l"/>
              <a:pathLst>
                <a:path h="2704740" w="4994839">
                  <a:moveTo>
                    <a:pt x="3454669" y="0"/>
                  </a:moveTo>
                  <a:cubicBezTo>
                    <a:pt x="4183014" y="17272"/>
                    <a:pt x="4963048" y="12319"/>
                    <a:pt x="4952126" y="1020699"/>
                  </a:cubicBezTo>
                  <a:cubicBezTo>
                    <a:pt x="4938410" y="1395730"/>
                    <a:pt x="5179837" y="2426335"/>
                    <a:pt x="4645421" y="2578862"/>
                  </a:cubicBezTo>
                  <a:cubicBezTo>
                    <a:pt x="4218955" y="2732278"/>
                    <a:pt x="3604529" y="2623058"/>
                    <a:pt x="3155477" y="2657602"/>
                  </a:cubicBezTo>
                  <a:cubicBezTo>
                    <a:pt x="1812340" y="2707767"/>
                    <a:pt x="1090091" y="2742692"/>
                    <a:pt x="386130" y="2628773"/>
                  </a:cubicBezTo>
                  <a:cubicBezTo>
                    <a:pt x="-204420" y="2508758"/>
                    <a:pt x="73329" y="1397381"/>
                    <a:pt x="19100" y="1224788"/>
                  </a:cubicBezTo>
                  <a:cubicBezTo>
                    <a:pt x="22910" y="411480"/>
                    <a:pt x="-22810" y="15494"/>
                    <a:pt x="946835" y="50673"/>
                  </a:cubicBezTo>
                  <a:cubicBezTo>
                    <a:pt x="1580057" y="30226"/>
                    <a:pt x="2439918" y="6223"/>
                    <a:pt x="3454669" y="0"/>
                  </a:cubicBezTo>
                  <a:close/>
                  <a:moveTo>
                    <a:pt x="4762642" y="1920494"/>
                  </a:moveTo>
                  <a:cubicBezTo>
                    <a:pt x="4783470" y="1510411"/>
                    <a:pt x="4775596" y="1386078"/>
                    <a:pt x="4740036" y="977138"/>
                  </a:cubicBezTo>
                  <a:cubicBezTo>
                    <a:pt x="4797313" y="184912"/>
                    <a:pt x="3946159" y="213106"/>
                    <a:pt x="3384692" y="204470"/>
                  </a:cubicBezTo>
                  <a:cubicBezTo>
                    <a:pt x="3019230" y="180721"/>
                    <a:pt x="2259469" y="223012"/>
                    <a:pt x="1784146" y="228600"/>
                  </a:cubicBezTo>
                  <a:cubicBezTo>
                    <a:pt x="1336090" y="271399"/>
                    <a:pt x="857554" y="209931"/>
                    <a:pt x="421817" y="329692"/>
                  </a:cubicBezTo>
                  <a:cubicBezTo>
                    <a:pt x="142925" y="454914"/>
                    <a:pt x="285165" y="1150874"/>
                    <a:pt x="234746" y="1395730"/>
                  </a:cubicBezTo>
                  <a:cubicBezTo>
                    <a:pt x="230047" y="1395730"/>
                    <a:pt x="228142" y="1576832"/>
                    <a:pt x="230174" y="1793875"/>
                  </a:cubicBezTo>
                  <a:cubicBezTo>
                    <a:pt x="190804" y="2307209"/>
                    <a:pt x="264210" y="2487422"/>
                    <a:pt x="815009" y="2465959"/>
                  </a:cubicBezTo>
                  <a:cubicBezTo>
                    <a:pt x="1413560" y="2518410"/>
                    <a:pt x="2112821" y="2476373"/>
                    <a:pt x="3251977" y="2438273"/>
                  </a:cubicBezTo>
                  <a:cubicBezTo>
                    <a:pt x="3732164" y="2370455"/>
                    <a:pt x="4840493" y="2726436"/>
                    <a:pt x="4762642" y="1920494"/>
                  </a:cubicBezTo>
                  <a:close/>
                </a:path>
              </a:pathLst>
            </a:custGeom>
            <a:solidFill>
              <a:srgbClr val="D9DEFF"/>
            </a:solidFill>
          </p:spPr>
        </p:sp>
      </p:grpSp>
      <p:grpSp>
        <p:nvGrpSpPr>
          <p:cNvPr name="Group 553" id="553"/>
          <p:cNvGrpSpPr/>
          <p:nvPr/>
        </p:nvGrpSpPr>
        <p:grpSpPr>
          <a:xfrm rot="0">
            <a:off x="15543363" y="6786350"/>
            <a:ext cx="177173" cy="177173"/>
            <a:chOff x="0" y="0"/>
            <a:chExt cx="812800" cy="812800"/>
          </a:xfrm>
        </p:grpSpPr>
        <p:sp>
          <p:nvSpPr>
            <p:cNvPr name="Freeform 554" id="5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555" id="55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56" id="556"/>
          <p:cNvGrpSpPr/>
          <p:nvPr/>
        </p:nvGrpSpPr>
        <p:grpSpPr>
          <a:xfrm rot="0">
            <a:off x="16556245" y="6786350"/>
            <a:ext cx="177173" cy="177173"/>
            <a:chOff x="0" y="0"/>
            <a:chExt cx="812800" cy="812800"/>
          </a:xfrm>
        </p:grpSpPr>
        <p:sp>
          <p:nvSpPr>
            <p:cNvPr name="Freeform 557" id="5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B7E1"/>
            </a:solidFill>
          </p:spPr>
        </p:sp>
        <p:sp>
          <p:nvSpPr>
            <p:cNvPr name="TextBox 558" id="55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1833" lIns="21833" bIns="21833" rIns="218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59" id="559"/>
          <p:cNvSpPr/>
          <p:nvPr/>
        </p:nvSpPr>
        <p:spPr>
          <a:xfrm flipH="true" flipV="false" rot="0">
            <a:off x="8257145" y="7363714"/>
            <a:ext cx="418156" cy="303353"/>
          </a:xfrm>
          <a:custGeom>
            <a:avLst/>
            <a:gdLst/>
            <a:ahLst/>
            <a:cxnLst/>
            <a:rect r="r" b="b" t="t" l="l"/>
            <a:pathLst>
              <a:path h="303353" w="418156">
                <a:moveTo>
                  <a:pt x="418156" y="0"/>
                </a:moveTo>
                <a:lnTo>
                  <a:pt x="0" y="0"/>
                </a:lnTo>
                <a:lnTo>
                  <a:pt x="0" y="303353"/>
                </a:lnTo>
                <a:lnTo>
                  <a:pt x="418156" y="303353"/>
                </a:lnTo>
                <a:lnTo>
                  <a:pt x="4181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0" id="560"/>
          <p:cNvSpPr/>
          <p:nvPr/>
        </p:nvSpPr>
        <p:spPr>
          <a:xfrm flipH="false" flipV="false" rot="0">
            <a:off x="15302309" y="4592942"/>
            <a:ext cx="418156" cy="303353"/>
          </a:xfrm>
          <a:custGeom>
            <a:avLst/>
            <a:gdLst/>
            <a:ahLst/>
            <a:cxnLst/>
            <a:rect r="r" b="b" t="t" l="l"/>
            <a:pathLst>
              <a:path h="303353" w="418156">
                <a:moveTo>
                  <a:pt x="0" y="0"/>
                </a:moveTo>
                <a:lnTo>
                  <a:pt x="418156" y="0"/>
                </a:lnTo>
                <a:lnTo>
                  <a:pt x="418156" y="303353"/>
                </a:lnTo>
                <a:lnTo>
                  <a:pt x="0" y="30335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1" id="561"/>
          <p:cNvSpPr/>
          <p:nvPr/>
        </p:nvSpPr>
        <p:spPr>
          <a:xfrm flipH="false" flipV="false" rot="0">
            <a:off x="4130450" y="3107106"/>
            <a:ext cx="130362" cy="130362"/>
          </a:xfrm>
          <a:custGeom>
            <a:avLst/>
            <a:gdLst/>
            <a:ahLst/>
            <a:cxnLst/>
            <a:rect r="r" b="b" t="t" l="l"/>
            <a:pathLst>
              <a:path h="130362" w="130362">
                <a:moveTo>
                  <a:pt x="0" y="0"/>
                </a:moveTo>
                <a:lnTo>
                  <a:pt x="130362" y="0"/>
                </a:lnTo>
                <a:lnTo>
                  <a:pt x="130362" y="130362"/>
                </a:lnTo>
                <a:lnTo>
                  <a:pt x="0" y="13036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2" id="562"/>
          <p:cNvSpPr/>
          <p:nvPr/>
        </p:nvSpPr>
        <p:spPr>
          <a:xfrm flipH="false" flipV="false" rot="85105">
            <a:off x="13755428" y="1258162"/>
            <a:ext cx="3930216" cy="3022441"/>
          </a:xfrm>
          <a:custGeom>
            <a:avLst/>
            <a:gdLst/>
            <a:ahLst/>
            <a:cxnLst/>
            <a:rect r="r" b="b" t="t" l="l"/>
            <a:pathLst>
              <a:path h="3022441" w="3930216">
                <a:moveTo>
                  <a:pt x="0" y="0"/>
                </a:moveTo>
                <a:lnTo>
                  <a:pt x="3930216" y="0"/>
                </a:lnTo>
                <a:lnTo>
                  <a:pt x="3930216" y="3022441"/>
                </a:lnTo>
                <a:lnTo>
                  <a:pt x="0" y="3022441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563" id="563"/>
          <p:cNvSpPr/>
          <p:nvPr/>
        </p:nvSpPr>
        <p:spPr>
          <a:xfrm flipH="false" flipV="false" rot="-8520873">
            <a:off x="17507557" y="1327673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6" y="0"/>
                </a:lnTo>
                <a:lnTo>
                  <a:pt x="429786" y="137532"/>
                </a:lnTo>
                <a:lnTo>
                  <a:pt x="0" y="13753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4" id="564"/>
          <p:cNvSpPr/>
          <p:nvPr/>
        </p:nvSpPr>
        <p:spPr>
          <a:xfrm flipH="false" flipV="false" rot="-2144359">
            <a:off x="17285376" y="4155408"/>
            <a:ext cx="533367" cy="164677"/>
          </a:xfrm>
          <a:custGeom>
            <a:avLst/>
            <a:gdLst/>
            <a:ahLst/>
            <a:cxnLst/>
            <a:rect r="r" b="b" t="t" l="l"/>
            <a:pathLst>
              <a:path h="164677" w="533367">
                <a:moveTo>
                  <a:pt x="0" y="0"/>
                </a:moveTo>
                <a:lnTo>
                  <a:pt x="533366" y="0"/>
                </a:lnTo>
                <a:lnTo>
                  <a:pt x="533366" y="164677"/>
                </a:lnTo>
                <a:lnTo>
                  <a:pt x="0" y="1646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5" id="565"/>
          <p:cNvSpPr/>
          <p:nvPr/>
        </p:nvSpPr>
        <p:spPr>
          <a:xfrm flipH="false" flipV="false" rot="-2135416">
            <a:off x="13634020" y="1143252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1" y="0"/>
                </a:lnTo>
                <a:lnTo>
                  <a:pt x="438721" y="140391"/>
                </a:lnTo>
                <a:lnTo>
                  <a:pt x="0" y="1403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6" id="566"/>
          <p:cNvSpPr/>
          <p:nvPr/>
        </p:nvSpPr>
        <p:spPr>
          <a:xfrm flipH="false" flipV="false" rot="104215">
            <a:off x="14515803" y="7562365"/>
            <a:ext cx="3274220" cy="1804294"/>
          </a:xfrm>
          <a:custGeom>
            <a:avLst/>
            <a:gdLst/>
            <a:ahLst/>
            <a:cxnLst/>
            <a:rect r="r" b="b" t="t" l="l"/>
            <a:pathLst>
              <a:path h="1804294" w="3274220">
                <a:moveTo>
                  <a:pt x="0" y="0"/>
                </a:moveTo>
                <a:lnTo>
                  <a:pt x="3274220" y="0"/>
                </a:lnTo>
                <a:lnTo>
                  <a:pt x="3274220" y="1804294"/>
                </a:lnTo>
                <a:lnTo>
                  <a:pt x="0" y="180429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12854" t="-24614" r="-6386" b="-33728"/>
            </a:stretch>
          </a:blipFill>
        </p:spPr>
      </p:sp>
      <p:sp>
        <p:nvSpPr>
          <p:cNvPr name="Freeform 567" id="567"/>
          <p:cNvSpPr/>
          <p:nvPr/>
        </p:nvSpPr>
        <p:spPr>
          <a:xfrm flipH="false" flipV="false" rot="1696845">
            <a:off x="16328144" y="9307638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2"/>
                </a:lnTo>
                <a:lnTo>
                  <a:pt x="0" y="118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8" id="568"/>
          <p:cNvSpPr/>
          <p:nvPr/>
        </p:nvSpPr>
        <p:spPr>
          <a:xfrm flipH="false" flipV="false" rot="523118">
            <a:off x="16026949" y="7512285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7" y="0"/>
                </a:lnTo>
                <a:lnTo>
                  <a:pt x="429787" y="137532"/>
                </a:lnTo>
                <a:lnTo>
                  <a:pt x="0" y="13753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9" id="569"/>
          <p:cNvSpPr/>
          <p:nvPr/>
        </p:nvSpPr>
        <p:spPr>
          <a:xfrm flipH="false" flipV="false" rot="-187449">
            <a:off x="10305791" y="7471590"/>
            <a:ext cx="3454435" cy="2590826"/>
          </a:xfrm>
          <a:custGeom>
            <a:avLst/>
            <a:gdLst/>
            <a:ahLst/>
            <a:cxnLst/>
            <a:rect r="r" b="b" t="t" l="l"/>
            <a:pathLst>
              <a:path h="2590826" w="3454435">
                <a:moveTo>
                  <a:pt x="0" y="0"/>
                </a:moveTo>
                <a:lnTo>
                  <a:pt x="3454435" y="0"/>
                </a:lnTo>
                <a:lnTo>
                  <a:pt x="3454435" y="2590826"/>
                </a:lnTo>
                <a:lnTo>
                  <a:pt x="0" y="2590826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Freeform 570" id="570"/>
          <p:cNvSpPr/>
          <p:nvPr/>
        </p:nvSpPr>
        <p:spPr>
          <a:xfrm flipH="false" flipV="false" rot="7345650">
            <a:off x="13663704" y="9839642"/>
            <a:ext cx="334964" cy="103420"/>
          </a:xfrm>
          <a:custGeom>
            <a:avLst/>
            <a:gdLst/>
            <a:ahLst/>
            <a:cxnLst/>
            <a:rect r="r" b="b" t="t" l="l"/>
            <a:pathLst>
              <a:path h="103420" w="334964">
                <a:moveTo>
                  <a:pt x="0" y="0"/>
                </a:moveTo>
                <a:lnTo>
                  <a:pt x="334964" y="0"/>
                </a:lnTo>
                <a:lnTo>
                  <a:pt x="334964" y="103420"/>
                </a:lnTo>
                <a:lnTo>
                  <a:pt x="0" y="1034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1" id="571"/>
          <p:cNvSpPr/>
          <p:nvPr/>
        </p:nvSpPr>
        <p:spPr>
          <a:xfrm flipH="false" flipV="false" rot="1271744">
            <a:off x="10291519" y="10060719"/>
            <a:ext cx="309497" cy="95557"/>
          </a:xfrm>
          <a:custGeom>
            <a:avLst/>
            <a:gdLst/>
            <a:ahLst/>
            <a:cxnLst/>
            <a:rect r="r" b="b" t="t" l="l"/>
            <a:pathLst>
              <a:path h="95557" w="309497">
                <a:moveTo>
                  <a:pt x="0" y="0"/>
                </a:moveTo>
                <a:lnTo>
                  <a:pt x="309497" y="0"/>
                </a:lnTo>
                <a:lnTo>
                  <a:pt x="309497" y="95557"/>
                </a:lnTo>
                <a:lnTo>
                  <a:pt x="0" y="9555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2" id="572"/>
          <p:cNvSpPr/>
          <p:nvPr/>
        </p:nvSpPr>
        <p:spPr>
          <a:xfrm flipH="false" flipV="false" rot="1643244">
            <a:off x="13416107" y="7383399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2"/>
                </a:lnTo>
                <a:lnTo>
                  <a:pt x="0" y="118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3" id="573"/>
          <p:cNvSpPr/>
          <p:nvPr/>
        </p:nvSpPr>
        <p:spPr>
          <a:xfrm flipH="false" flipV="false" rot="7917580">
            <a:off x="10069819" y="7574101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7" y="0"/>
                </a:lnTo>
                <a:lnTo>
                  <a:pt x="429787" y="137531"/>
                </a:lnTo>
                <a:lnTo>
                  <a:pt x="0" y="1375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4" id="574"/>
          <p:cNvSpPr/>
          <p:nvPr/>
        </p:nvSpPr>
        <p:spPr>
          <a:xfrm flipH="false" flipV="false" rot="347433">
            <a:off x="457863" y="1218435"/>
            <a:ext cx="1696294" cy="2200368"/>
          </a:xfrm>
          <a:custGeom>
            <a:avLst/>
            <a:gdLst/>
            <a:ahLst/>
            <a:cxnLst/>
            <a:rect r="r" b="b" t="t" l="l"/>
            <a:pathLst>
              <a:path h="2200368" w="1696294">
                <a:moveTo>
                  <a:pt x="0" y="0"/>
                </a:moveTo>
                <a:lnTo>
                  <a:pt x="1696294" y="0"/>
                </a:lnTo>
                <a:lnTo>
                  <a:pt x="1696294" y="2200368"/>
                </a:lnTo>
                <a:lnTo>
                  <a:pt x="0" y="2200368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-58339" t="-18570" r="-64287" b="-7020"/>
            </a:stretch>
          </a:blipFill>
        </p:spPr>
      </p:sp>
      <p:sp>
        <p:nvSpPr>
          <p:cNvPr name="Freeform 575" id="575"/>
          <p:cNvSpPr/>
          <p:nvPr/>
        </p:nvSpPr>
        <p:spPr>
          <a:xfrm flipH="false" flipV="false" rot="2308213">
            <a:off x="459152" y="1072557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1" y="0"/>
                </a:lnTo>
                <a:lnTo>
                  <a:pt x="438721" y="140390"/>
                </a:lnTo>
                <a:lnTo>
                  <a:pt x="0" y="14039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6" id="576"/>
          <p:cNvSpPr/>
          <p:nvPr/>
        </p:nvSpPr>
        <p:spPr>
          <a:xfrm flipH="false" flipV="false" rot="-767601">
            <a:off x="2004634" y="1462354"/>
            <a:ext cx="512392" cy="158201"/>
          </a:xfrm>
          <a:custGeom>
            <a:avLst/>
            <a:gdLst/>
            <a:ahLst/>
            <a:cxnLst/>
            <a:rect r="r" b="b" t="t" l="l"/>
            <a:pathLst>
              <a:path h="158201" w="512392">
                <a:moveTo>
                  <a:pt x="0" y="0"/>
                </a:moveTo>
                <a:lnTo>
                  <a:pt x="512392" y="0"/>
                </a:lnTo>
                <a:lnTo>
                  <a:pt x="512392" y="158201"/>
                </a:lnTo>
                <a:lnTo>
                  <a:pt x="0" y="158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7" id="577"/>
          <p:cNvSpPr/>
          <p:nvPr/>
        </p:nvSpPr>
        <p:spPr>
          <a:xfrm flipH="false" flipV="false" rot="-2899341">
            <a:off x="330120" y="3218050"/>
            <a:ext cx="438721" cy="140391"/>
          </a:xfrm>
          <a:custGeom>
            <a:avLst/>
            <a:gdLst/>
            <a:ahLst/>
            <a:cxnLst/>
            <a:rect r="r" b="b" t="t" l="l"/>
            <a:pathLst>
              <a:path h="140391" w="438721">
                <a:moveTo>
                  <a:pt x="0" y="0"/>
                </a:moveTo>
                <a:lnTo>
                  <a:pt x="438722" y="0"/>
                </a:lnTo>
                <a:lnTo>
                  <a:pt x="438722" y="140391"/>
                </a:lnTo>
                <a:lnTo>
                  <a:pt x="0" y="1403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8" id="578"/>
          <p:cNvSpPr/>
          <p:nvPr/>
        </p:nvSpPr>
        <p:spPr>
          <a:xfrm flipH="false" flipV="false" rot="-272271">
            <a:off x="10223152" y="1434019"/>
            <a:ext cx="3350502" cy="2512876"/>
          </a:xfrm>
          <a:custGeom>
            <a:avLst/>
            <a:gdLst/>
            <a:ahLst/>
            <a:cxnLst/>
            <a:rect r="r" b="b" t="t" l="l"/>
            <a:pathLst>
              <a:path h="2512876" w="3350502">
                <a:moveTo>
                  <a:pt x="0" y="0"/>
                </a:moveTo>
                <a:lnTo>
                  <a:pt x="3350502" y="0"/>
                </a:lnTo>
                <a:lnTo>
                  <a:pt x="3350502" y="2512877"/>
                </a:lnTo>
                <a:lnTo>
                  <a:pt x="0" y="2512877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sp>
        <p:nvSpPr>
          <p:cNvPr name="Freeform 579" id="579"/>
          <p:cNvSpPr/>
          <p:nvPr/>
        </p:nvSpPr>
        <p:spPr>
          <a:xfrm flipH="false" flipV="false" rot="-4270413">
            <a:off x="12996512" y="3769541"/>
            <a:ext cx="383195" cy="118311"/>
          </a:xfrm>
          <a:custGeom>
            <a:avLst/>
            <a:gdLst/>
            <a:ahLst/>
            <a:cxnLst/>
            <a:rect r="r" b="b" t="t" l="l"/>
            <a:pathLst>
              <a:path h="118311" w="383195">
                <a:moveTo>
                  <a:pt x="0" y="0"/>
                </a:moveTo>
                <a:lnTo>
                  <a:pt x="383195" y="0"/>
                </a:lnTo>
                <a:lnTo>
                  <a:pt x="383195" y="118311"/>
                </a:lnTo>
                <a:lnTo>
                  <a:pt x="0" y="118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0" id="580"/>
          <p:cNvSpPr/>
          <p:nvPr/>
        </p:nvSpPr>
        <p:spPr>
          <a:xfrm flipH="false" flipV="false" rot="-1279908">
            <a:off x="9922653" y="2627379"/>
            <a:ext cx="512392" cy="158201"/>
          </a:xfrm>
          <a:custGeom>
            <a:avLst/>
            <a:gdLst/>
            <a:ahLst/>
            <a:cxnLst/>
            <a:rect r="r" b="b" t="t" l="l"/>
            <a:pathLst>
              <a:path h="158201" w="512392">
                <a:moveTo>
                  <a:pt x="0" y="0"/>
                </a:moveTo>
                <a:lnTo>
                  <a:pt x="512392" y="0"/>
                </a:lnTo>
                <a:lnTo>
                  <a:pt x="512392" y="158201"/>
                </a:lnTo>
                <a:lnTo>
                  <a:pt x="0" y="158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1" id="581"/>
          <p:cNvSpPr/>
          <p:nvPr/>
        </p:nvSpPr>
        <p:spPr>
          <a:xfrm flipH="false" flipV="false" rot="-6044019">
            <a:off x="11436588" y="1368622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7" y="0"/>
                </a:lnTo>
                <a:lnTo>
                  <a:pt x="429787" y="137532"/>
                </a:lnTo>
                <a:lnTo>
                  <a:pt x="0" y="13753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2" id="582"/>
          <p:cNvSpPr/>
          <p:nvPr/>
        </p:nvSpPr>
        <p:spPr>
          <a:xfrm flipH="false" flipV="false" rot="7917580">
            <a:off x="532878" y="7779876"/>
            <a:ext cx="429787" cy="137532"/>
          </a:xfrm>
          <a:custGeom>
            <a:avLst/>
            <a:gdLst/>
            <a:ahLst/>
            <a:cxnLst/>
            <a:rect r="r" b="b" t="t" l="l"/>
            <a:pathLst>
              <a:path h="137532" w="429787">
                <a:moveTo>
                  <a:pt x="0" y="0"/>
                </a:moveTo>
                <a:lnTo>
                  <a:pt x="429786" y="0"/>
                </a:lnTo>
                <a:lnTo>
                  <a:pt x="429786" y="137532"/>
                </a:lnTo>
                <a:lnTo>
                  <a:pt x="0" y="13753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3" id="583"/>
          <p:cNvSpPr/>
          <p:nvPr/>
        </p:nvSpPr>
        <p:spPr>
          <a:xfrm flipH="false" flipV="false" rot="0">
            <a:off x="6802270" y="7817563"/>
            <a:ext cx="263684" cy="118087"/>
          </a:xfrm>
          <a:custGeom>
            <a:avLst/>
            <a:gdLst/>
            <a:ahLst/>
            <a:cxnLst/>
            <a:rect r="r" b="b" t="t" l="l"/>
            <a:pathLst>
              <a:path h="118087" w="263684">
                <a:moveTo>
                  <a:pt x="0" y="0"/>
                </a:moveTo>
                <a:lnTo>
                  <a:pt x="263684" y="0"/>
                </a:lnTo>
                <a:lnTo>
                  <a:pt x="263684" y="118088"/>
                </a:lnTo>
                <a:lnTo>
                  <a:pt x="0" y="118088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0" t="-220" r="0" b="-220"/>
            </a:stretch>
          </a:blipFill>
        </p:spPr>
      </p:sp>
      <p:sp>
        <p:nvSpPr>
          <p:cNvPr name="Freeform 584" id="584"/>
          <p:cNvSpPr/>
          <p:nvPr/>
        </p:nvSpPr>
        <p:spPr>
          <a:xfrm flipH="false" flipV="false" rot="0">
            <a:off x="3116120" y="8454555"/>
            <a:ext cx="130362" cy="130362"/>
          </a:xfrm>
          <a:custGeom>
            <a:avLst/>
            <a:gdLst/>
            <a:ahLst/>
            <a:cxnLst/>
            <a:rect r="r" b="b" t="t" l="l"/>
            <a:pathLst>
              <a:path h="130362" w="130362">
                <a:moveTo>
                  <a:pt x="0" y="0"/>
                </a:moveTo>
                <a:lnTo>
                  <a:pt x="130363" y="0"/>
                </a:lnTo>
                <a:lnTo>
                  <a:pt x="130363" y="130363"/>
                </a:lnTo>
                <a:lnTo>
                  <a:pt x="0" y="13036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5" id="585"/>
          <p:cNvSpPr/>
          <p:nvPr/>
        </p:nvSpPr>
        <p:spPr>
          <a:xfrm flipH="false" flipV="false" rot="0">
            <a:off x="6224871" y="7965731"/>
            <a:ext cx="77419" cy="77419"/>
          </a:xfrm>
          <a:custGeom>
            <a:avLst/>
            <a:gdLst/>
            <a:ahLst/>
            <a:cxnLst/>
            <a:rect r="r" b="b" t="t" l="l"/>
            <a:pathLst>
              <a:path h="77419" w="77419">
                <a:moveTo>
                  <a:pt x="0" y="0"/>
                </a:moveTo>
                <a:lnTo>
                  <a:pt x="77419" y="0"/>
                </a:lnTo>
                <a:lnTo>
                  <a:pt x="77419" y="77418"/>
                </a:lnTo>
                <a:lnTo>
                  <a:pt x="0" y="77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6" id="586"/>
          <p:cNvSpPr/>
          <p:nvPr/>
        </p:nvSpPr>
        <p:spPr>
          <a:xfrm flipH="false" flipV="false" rot="0">
            <a:off x="5175642" y="8047945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5" y="0"/>
                </a:lnTo>
                <a:lnTo>
                  <a:pt x="137335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7" id="587"/>
          <p:cNvSpPr/>
          <p:nvPr/>
        </p:nvSpPr>
        <p:spPr>
          <a:xfrm flipH="false" flipV="false" rot="0">
            <a:off x="2106800" y="7851964"/>
            <a:ext cx="79273" cy="79273"/>
          </a:xfrm>
          <a:custGeom>
            <a:avLst/>
            <a:gdLst/>
            <a:ahLst/>
            <a:cxnLst/>
            <a:rect r="r" b="b" t="t" l="l"/>
            <a:pathLst>
              <a:path h="79273" w="79273">
                <a:moveTo>
                  <a:pt x="0" y="0"/>
                </a:moveTo>
                <a:lnTo>
                  <a:pt x="79274" y="0"/>
                </a:lnTo>
                <a:lnTo>
                  <a:pt x="79274" y="79273"/>
                </a:lnTo>
                <a:lnTo>
                  <a:pt x="0" y="7927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8" id="588"/>
          <p:cNvSpPr/>
          <p:nvPr/>
        </p:nvSpPr>
        <p:spPr>
          <a:xfrm flipH="false" flipV="false" rot="0">
            <a:off x="5181235" y="4923455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9" id="589"/>
          <p:cNvSpPr/>
          <p:nvPr/>
        </p:nvSpPr>
        <p:spPr>
          <a:xfrm flipH="false" flipV="false" rot="0">
            <a:off x="5737805" y="5221121"/>
            <a:ext cx="183072" cy="92329"/>
          </a:xfrm>
          <a:custGeom>
            <a:avLst/>
            <a:gdLst/>
            <a:ahLst/>
            <a:cxnLst/>
            <a:rect r="r" b="b" t="t" l="l"/>
            <a:pathLst>
              <a:path h="92329" w="183072">
                <a:moveTo>
                  <a:pt x="0" y="0"/>
                </a:moveTo>
                <a:lnTo>
                  <a:pt x="183072" y="0"/>
                </a:lnTo>
                <a:lnTo>
                  <a:pt x="183072" y="92329"/>
                </a:lnTo>
                <a:lnTo>
                  <a:pt x="0" y="92329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l="0" t="0" r="0" b="0"/>
            </a:stretch>
          </a:blipFill>
        </p:spPr>
      </p:sp>
      <p:sp>
        <p:nvSpPr>
          <p:cNvPr name="Freeform 590" id="590"/>
          <p:cNvSpPr/>
          <p:nvPr/>
        </p:nvSpPr>
        <p:spPr>
          <a:xfrm flipH="false" flipV="false" rot="0">
            <a:off x="6196188" y="8144414"/>
            <a:ext cx="164636" cy="111747"/>
          </a:xfrm>
          <a:custGeom>
            <a:avLst/>
            <a:gdLst/>
            <a:ahLst/>
            <a:cxnLst/>
            <a:rect r="r" b="b" t="t" l="l"/>
            <a:pathLst>
              <a:path h="111747" w="164636">
                <a:moveTo>
                  <a:pt x="0" y="0"/>
                </a:moveTo>
                <a:lnTo>
                  <a:pt x="164635" y="0"/>
                </a:lnTo>
                <a:lnTo>
                  <a:pt x="164635" y="111746"/>
                </a:lnTo>
                <a:lnTo>
                  <a:pt x="0" y="11174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l="0" t="0" r="0" b="0"/>
            </a:stretch>
          </a:blipFill>
        </p:spPr>
      </p:sp>
      <p:sp>
        <p:nvSpPr>
          <p:cNvPr name="Freeform 591" id="591"/>
          <p:cNvSpPr/>
          <p:nvPr/>
        </p:nvSpPr>
        <p:spPr>
          <a:xfrm flipH="false" flipV="false" rot="0">
            <a:off x="2664583" y="7825784"/>
            <a:ext cx="263684" cy="118087"/>
          </a:xfrm>
          <a:custGeom>
            <a:avLst/>
            <a:gdLst/>
            <a:ahLst/>
            <a:cxnLst/>
            <a:rect r="r" b="b" t="t" l="l"/>
            <a:pathLst>
              <a:path h="118087" w="263684">
                <a:moveTo>
                  <a:pt x="0" y="0"/>
                </a:moveTo>
                <a:lnTo>
                  <a:pt x="263684" y="0"/>
                </a:lnTo>
                <a:lnTo>
                  <a:pt x="263684" y="118087"/>
                </a:lnTo>
                <a:lnTo>
                  <a:pt x="0" y="118087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0" t="-220" r="0" b="-220"/>
            </a:stretch>
          </a:blipFill>
        </p:spPr>
      </p:sp>
      <p:sp>
        <p:nvSpPr>
          <p:cNvPr name="TextBox 592" id="592"/>
          <p:cNvSpPr txBox="true"/>
          <p:nvPr/>
        </p:nvSpPr>
        <p:spPr>
          <a:xfrm rot="0">
            <a:off x="2780077" y="785320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593" id="593"/>
          <p:cNvSpPr txBox="true"/>
          <p:nvPr/>
        </p:nvSpPr>
        <p:spPr>
          <a:xfrm rot="0">
            <a:off x="2212628" y="7859252"/>
            <a:ext cx="461933" cy="62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"/>
              </a:lnSpc>
              <a:spcBef>
                <a:spcPct val="0"/>
              </a:spcBef>
            </a:pPr>
            <a:r>
              <a:rPr lang="en-US" sz="20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2" tooltip="https://ntszki.hu/hirek/erasmusday2025"/>
              </a:rPr>
              <a:t>Erasmus days beszámoló - VVSZC Nádasdy</a:t>
            </a:r>
          </a:p>
        </p:txBody>
      </p:sp>
      <p:sp>
        <p:nvSpPr>
          <p:cNvPr name="Freeform 594" id="594"/>
          <p:cNvSpPr/>
          <p:nvPr/>
        </p:nvSpPr>
        <p:spPr>
          <a:xfrm flipH="false" flipV="false" rot="0">
            <a:off x="4123476" y="4337875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5" id="595"/>
          <p:cNvSpPr/>
          <p:nvPr/>
        </p:nvSpPr>
        <p:spPr>
          <a:xfrm flipH="false" flipV="false" rot="0">
            <a:off x="4713008" y="4572952"/>
            <a:ext cx="192966" cy="97318"/>
          </a:xfrm>
          <a:custGeom>
            <a:avLst/>
            <a:gdLst/>
            <a:ahLst/>
            <a:cxnLst/>
            <a:rect r="r" b="b" t="t" l="l"/>
            <a:pathLst>
              <a:path h="97318" w="192966">
                <a:moveTo>
                  <a:pt x="0" y="0"/>
                </a:moveTo>
                <a:lnTo>
                  <a:pt x="192966" y="0"/>
                </a:lnTo>
                <a:lnTo>
                  <a:pt x="192966" y="97319"/>
                </a:lnTo>
                <a:lnTo>
                  <a:pt x="0" y="97319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l="0" t="0" r="0" b="0"/>
            </a:stretch>
          </a:blipFill>
        </p:spPr>
      </p:sp>
      <p:sp>
        <p:nvSpPr>
          <p:cNvPr name="Freeform 596" id="596"/>
          <p:cNvSpPr/>
          <p:nvPr/>
        </p:nvSpPr>
        <p:spPr>
          <a:xfrm flipH="false" flipV="false" rot="0">
            <a:off x="5188209" y="5095921"/>
            <a:ext cx="130362" cy="130362"/>
          </a:xfrm>
          <a:custGeom>
            <a:avLst/>
            <a:gdLst/>
            <a:ahLst/>
            <a:cxnLst/>
            <a:rect r="r" b="b" t="t" l="l"/>
            <a:pathLst>
              <a:path h="130362" w="130362">
                <a:moveTo>
                  <a:pt x="0" y="0"/>
                </a:moveTo>
                <a:lnTo>
                  <a:pt x="130362" y="0"/>
                </a:lnTo>
                <a:lnTo>
                  <a:pt x="130362" y="130362"/>
                </a:lnTo>
                <a:lnTo>
                  <a:pt x="0" y="13036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7" id="597"/>
          <p:cNvSpPr/>
          <p:nvPr/>
        </p:nvSpPr>
        <p:spPr>
          <a:xfrm flipH="false" flipV="false" rot="0">
            <a:off x="2079045" y="8431464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5" y="0"/>
                </a:lnTo>
                <a:lnTo>
                  <a:pt x="137335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8" id="598"/>
          <p:cNvSpPr/>
          <p:nvPr/>
        </p:nvSpPr>
        <p:spPr>
          <a:xfrm flipH="false" flipV="false" rot="0">
            <a:off x="4141550" y="8441266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9" id="599"/>
          <p:cNvSpPr/>
          <p:nvPr/>
        </p:nvSpPr>
        <p:spPr>
          <a:xfrm flipH="false" flipV="false" rot="0">
            <a:off x="7841761" y="7817931"/>
            <a:ext cx="263684" cy="118087"/>
          </a:xfrm>
          <a:custGeom>
            <a:avLst/>
            <a:gdLst/>
            <a:ahLst/>
            <a:cxnLst/>
            <a:rect r="r" b="b" t="t" l="l"/>
            <a:pathLst>
              <a:path h="118087" w="263684">
                <a:moveTo>
                  <a:pt x="0" y="0"/>
                </a:moveTo>
                <a:lnTo>
                  <a:pt x="263684" y="0"/>
                </a:lnTo>
                <a:lnTo>
                  <a:pt x="263684" y="118088"/>
                </a:lnTo>
                <a:lnTo>
                  <a:pt x="0" y="118088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0" t="-220" r="0" b="-220"/>
            </a:stretch>
          </a:blipFill>
        </p:spPr>
      </p:sp>
      <p:sp>
        <p:nvSpPr>
          <p:cNvPr name="Freeform 600" id="600"/>
          <p:cNvSpPr/>
          <p:nvPr/>
        </p:nvSpPr>
        <p:spPr>
          <a:xfrm flipH="false" flipV="false" rot="0">
            <a:off x="5737805" y="7817931"/>
            <a:ext cx="263684" cy="118087"/>
          </a:xfrm>
          <a:custGeom>
            <a:avLst/>
            <a:gdLst/>
            <a:ahLst/>
            <a:cxnLst/>
            <a:rect r="r" b="b" t="t" l="l"/>
            <a:pathLst>
              <a:path h="118087" w="263684">
                <a:moveTo>
                  <a:pt x="0" y="0"/>
                </a:moveTo>
                <a:lnTo>
                  <a:pt x="263684" y="0"/>
                </a:lnTo>
                <a:lnTo>
                  <a:pt x="263684" y="118088"/>
                </a:lnTo>
                <a:lnTo>
                  <a:pt x="0" y="118088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0" t="-220" r="0" b="-220"/>
            </a:stretch>
          </a:blipFill>
        </p:spPr>
      </p:sp>
      <p:sp>
        <p:nvSpPr>
          <p:cNvPr name="Freeform 601" id="601"/>
          <p:cNvSpPr/>
          <p:nvPr/>
        </p:nvSpPr>
        <p:spPr>
          <a:xfrm flipH="false" flipV="false" rot="0">
            <a:off x="4705806" y="7824247"/>
            <a:ext cx="263684" cy="118087"/>
          </a:xfrm>
          <a:custGeom>
            <a:avLst/>
            <a:gdLst/>
            <a:ahLst/>
            <a:cxnLst/>
            <a:rect r="r" b="b" t="t" l="l"/>
            <a:pathLst>
              <a:path h="118087" w="263684">
                <a:moveTo>
                  <a:pt x="0" y="0"/>
                </a:moveTo>
                <a:lnTo>
                  <a:pt x="263683" y="0"/>
                </a:lnTo>
                <a:lnTo>
                  <a:pt x="263683" y="118087"/>
                </a:lnTo>
                <a:lnTo>
                  <a:pt x="0" y="118087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0" t="-220" r="0" b="-220"/>
            </a:stretch>
          </a:blipFill>
        </p:spPr>
      </p:sp>
      <p:sp>
        <p:nvSpPr>
          <p:cNvPr name="Freeform 602" id="602"/>
          <p:cNvSpPr/>
          <p:nvPr/>
        </p:nvSpPr>
        <p:spPr>
          <a:xfrm flipH="false" flipV="false" rot="0">
            <a:off x="3675196" y="7824247"/>
            <a:ext cx="263684" cy="118087"/>
          </a:xfrm>
          <a:custGeom>
            <a:avLst/>
            <a:gdLst/>
            <a:ahLst/>
            <a:cxnLst/>
            <a:rect r="r" b="b" t="t" l="l"/>
            <a:pathLst>
              <a:path h="118087" w="263684">
                <a:moveTo>
                  <a:pt x="0" y="0"/>
                </a:moveTo>
                <a:lnTo>
                  <a:pt x="263684" y="0"/>
                </a:lnTo>
                <a:lnTo>
                  <a:pt x="263684" y="118087"/>
                </a:lnTo>
                <a:lnTo>
                  <a:pt x="0" y="118087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0" t="-220" r="0" b="-220"/>
            </a:stretch>
          </a:blipFill>
        </p:spPr>
      </p:sp>
      <p:sp>
        <p:nvSpPr>
          <p:cNvPr name="Freeform 603" id="603"/>
          <p:cNvSpPr/>
          <p:nvPr/>
        </p:nvSpPr>
        <p:spPr>
          <a:xfrm flipH="false" flipV="false" rot="0">
            <a:off x="6716502" y="8115962"/>
            <a:ext cx="140943" cy="138637"/>
          </a:xfrm>
          <a:custGeom>
            <a:avLst/>
            <a:gdLst/>
            <a:ahLst/>
            <a:cxnLst/>
            <a:rect r="r" b="b" t="t" l="l"/>
            <a:pathLst>
              <a:path h="138637" w="140943">
                <a:moveTo>
                  <a:pt x="0" y="0"/>
                </a:moveTo>
                <a:lnTo>
                  <a:pt x="140943" y="0"/>
                </a:lnTo>
                <a:lnTo>
                  <a:pt x="140943" y="138637"/>
                </a:lnTo>
                <a:lnTo>
                  <a:pt x="0" y="138637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  <p:sp>
        <p:nvSpPr>
          <p:cNvPr name="TextBox 604" id="604"/>
          <p:cNvSpPr txBox="true"/>
          <p:nvPr/>
        </p:nvSpPr>
        <p:spPr>
          <a:xfrm rot="0">
            <a:off x="4786131" y="311021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605" id="605"/>
          <p:cNvSpPr txBox="true"/>
          <p:nvPr/>
        </p:nvSpPr>
        <p:spPr>
          <a:xfrm rot="0">
            <a:off x="5816494" y="310389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606" id="606"/>
          <p:cNvSpPr txBox="true"/>
          <p:nvPr/>
        </p:nvSpPr>
        <p:spPr>
          <a:xfrm rot="0">
            <a:off x="6845248" y="310329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607" id="607"/>
          <p:cNvSpPr txBox="true"/>
          <p:nvPr/>
        </p:nvSpPr>
        <p:spPr>
          <a:xfrm rot="0">
            <a:off x="7901261" y="310389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grpSp>
        <p:nvGrpSpPr>
          <p:cNvPr name="Group 608" id="608"/>
          <p:cNvGrpSpPr/>
          <p:nvPr/>
        </p:nvGrpSpPr>
        <p:grpSpPr>
          <a:xfrm rot="0">
            <a:off x="2716408" y="3696934"/>
            <a:ext cx="180420" cy="180420"/>
            <a:chOff x="0" y="0"/>
            <a:chExt cx="812800" cy="812800"/>
          </a:xfrm>
        </p:grpSpPr>
        <p:sp>
          <p:nvSpPr>
            <p:cNvPr name="Freeform 609" id="60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A6F"/>
            </a:solidFill>
          </p:spPr>
        </p:sp>
        <p:sp>
          <p:nvSpPr>
            <p:cNvPr name="TextBox 610" id="6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11" id="611"/>
          <p:cNvSpPr txBox="true"/>
          <p:nvPr/>
        </p:nvSpPr>
        <p:spPr>
          <a:xfrm rot="0">
            <a:off x="2740975" y="372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612" id="612"/>
          <p:cNvSpPr txBox="true"/>
          <p:nvPr/>
        </p:nvSpPr>
        <p:spPr>
          <a:xfrm rot="0">
            <a:off x="3750887" y="375087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613" id="613"/>
          <p:cNvSpPr txBox="true"/>
          <p:nvPr/>
        </p:nvSpPr>
        <p:spPr>
          <a:xfrm rot="0">
            <a:off x="3750887" y="4368283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614" id="614"/>
          <p:cNvSpPr txBox="true"/>
          <p:nvPr/>
        </p:nvSpPr>
        <p:spPr>
          <a:xfrm rot="0">
            <a:off x="3756616" y="497321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615" id="615"/>
          <p:cNvSpPr txBox="true"/>
          <p:nvPr/>
        </p:nvSpPr>
        <p:spPr>
          <a:xfrm rot="0">
            <a:off x="4788120" y="3719533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616" id="616"/>
          <p:cNvSpPr txBox="true"/>
          <p:nvPr/>
        </p:nvSpPr>
        <p:spPr>
          <a:xfrm rot="0">
            <a:off x="4793637" y="432559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617" id="617"/>
          <p:cNvSpPr txBox="true"/>
          <p:nvPr/>
        </p:nvSpPr>
        <p:spPr>
          <a:xfrm rot="0">
            <a:off x="4795460" y="493275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sp>
        <p:nvSpPr>
          <p:cNvPr name="TextBox 618" id="618"/>
          <p:cNvSpPr txBox="true"/>
          <p:nvPr/>
        </p:nvSpPr>
        <p:spPr>
          <a:xfrm rot="0">
            <a:off x="5821069" y="371498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619" id="619"/>
          <p:cNvSpPr txBox="true"/>
          <p:nvPr/>
        </p:nvSpPr>
        <p:spPr>
          <a:xfrm rot="0">
            <a:off x="5826964" y="432405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620" id="620"/>
          <p:cNvSpPr txBox="true"/>
          <p:nvPr/>
        </p:nvSpPr>
        <p:spPr>
          <a:xfrm rot="0">
            <a:off x="5842446" y="492373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621" id="621"/>
          <p:cNvSpPr txBox="true"/>
          <p:nvPr/>
        </p:nvSpPr>
        <p:spPr>
          <a:xfrm rot="0">
            <a:off x="6837546" y="3719533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22" id="622"/>
          <p:cNvSpPr txBox="true"/>
          <p:nvPr/>
        </p:nvSpPr>
        <p:spPr>
          <a:xfrm rot="0">
            <a:off x="6845248" y="432104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623" id="623"/>
          <p:cNvSpPr txBox="true"/>
          <p:nvPr/>
        </p:nvSpPr>
        <p:spPr>
          <a:xfrm rot="0">
            <a:off x="7920732" y="374356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624" id="624"/>
          <p:cNvSpPr txBox="true"/>
          <p:nvPr/>
        </p:nvSpPr>
        <p:spPr>
          <a:xfrm rot="0">
            <a:off x="7893559" y="433309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625" id="625"/>
          <p:cNvSpPr txBox="true"/>
          <p:nvPr/>
        </p:nvSpPr>
        <p:spPr>
          <a:xfrm rot="0">
            <a:off x="7918126" y="492169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626" id="626"/>
          <p:cNvSpPr txBox="true"/>
          <p:nvPr/>
        </p:nvSpPr>
        <p:spPr>
          <a:xfrm rot="0">
            <a:off x="8943217" y="372673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627" id="627"/>
          <p:cNvSpPr txBox="true"/>
          <p:nvPr/>
        </p:nvSpPr>
        <p:spPr>
          <a:xfrm rot="0">
            <a:off x="8943217" y="435914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628" id="628"/>
          <p:cNvSpPr txBox="true"/>
          <p:nvPr/>
        </p:nvSpPr>
        <p:spPr>
          <a:xfrm rot="0">
            <a:off x="8929881" y="493165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629" id="629"/>
          <p:cNvSpPr txBox="true"/>
          <p:nvPr/>
        </p:nvSpPr>
        <p:spPr>
          <a:xfrm rot="0">
            <a:off x="2736248" y="432104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630" id="630"/>
          <p:cNvSpPr txBox="true"/>
          <p:nvPr/>
        </p:nvSpPr>
        <p:spPr>
          <a:xfrm rot="0">
            <a:off x="2740975" y="494180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631" id="631"/>
          <p:cNvSpPr txBox="true"/>
          <p:nvPr/>
        </p:nvSpPr>
        <p:spPr>
          <a:xfrm rot="0">
            <a:off x="2711680" y="556482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632" id="632"/>
          <p:cNvSpPr txBox="true"/>
          <p:nvPr/>
        </p:nvSpPr>
        <p:spPr>
          <a:xfrm rot="0">
            <a:off x="12490764" y="5031939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633" id="633"/>
          <p:cNvSpPr txBox="true"/>
          <p:nvPr/>
        </p:nvSpPr>
        <p:spPr>
          <a:xfrm rot="0">
            <a:off x="13511256" y="5022560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634" id="634"/>
          <p:cNvSpPr txBox="true"/>
          <p:nvPr/>
        </p:nvSpPr>
        <p:spPr>
          <a:xfrm rot="0">
            <a:off x="14522738" y="5022560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635" id="635"/>
          <p:cNvSpPr txBox="true"/>
          <p:nvPr/>
        </p:nvSpPr>
        <p:spPr>
          <a:xfrm rot="0">
            <a:off x="15530985" y="5022560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636" id="636"/>
          <p:cNvSpPr txBox="true"/>
          <p:nvPr/>
        </p:nvSpPr>
        <p:spPr>
          <a:xfrm rot="0">
            <a:off x="16565189" y="501892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637" id="637"/>
          <p:cNvSpPr txBox="true"/>
          <p:nvPr/>
        </p:nvSpPr>
        <p:spPr>
          <a:xfrm rot="0">
            <a:off x="16536614" y="564013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638" id="638"/>
          <p:cNvSpPr txBox="true"/>
          <p:nvPr/>
        </p:nvSpPr>
        <p:spPr>
          <a:xfrm rot="0">
            <a:off x="10488551" y="619503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639" id="639"/>
          <p:cNvSpPr txBox="true"/>
          <p:nvPr/>
        </p:nvSpPr>
        <p:spPr>
          <a:xfrm rot="0">
            <a:off x="11481290" y="623027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640" id="640"/>
          <p:cNvSpPr txBox="true"/>
          <p:nvPr/>
        </p:nvSpPr>
        <p:spPr>
          <a:xfrm rot="0">
            <a:off x="12494228" y="563066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41" id="641"/>
          <p:cNvSpPr txBox="true"/>
          <p:nvPr/>
        </p:nvSpPr>
        <p:spPr>
          <a:xfrm rot="0">
            <a:off x="12492285" y="623027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642" id="642"/>
          <p:cNvSpPr txBox="true"/>
          <p:nvPr/>
        </p:nvSpPr>
        <p:spPr>
          <a:xfrm rot="0">
            <a:off x="12492374" y="682614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643" id="643"/>
          <p:cNvSpPr txBox="true"/>
          <p:nvPr/>
        </p:nvSpPr>
        <p:spPr>
          <a:xfrm rot="0">
            <a:off x="13505221" y="563066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13</a:t>
            </a:r>
          </a:p>
        </p:txBody>
      </p:sp>
      <p:sp>
        <p:nvSpPr>
          <p:cNvPr name="TextBox 644" id="644"/>
          <p:cNvSpPr txBox="true"/>
          <p:nvPr/>
        </p:nvSpPr>
        <p:spPr>
          <a:xfrm rot="0">
            <a:off x="13505221" y="623639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645" id="645"/>
          <p:cNvSpPr txBox="true"/>
          <p:nvPr/>
        </p:nvSpPr>
        <p:spPr>
          <a:xfrm rot="0">
            <a:off x="13515951" y="682096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646" id="646"/>
          <p:cNvSpPr txBox="true"/>
          <p:nvPr/>
        </p:nvSpPr>
        <p:spPr>
          <a:xfrm rot="0">
            <a:off x="14515404" y="563769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647" id="647"/>
          <p:cNvSpPr txBox="true"/>
          <p:nvPr/>
        </p:nvSpPr>
        <p:spPr>
          <a:xfrm rot="0">
            <a:off x="14530138" y="6805173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648" id="648"/>
          <p:cNvSpPr txBox="true"/>
          <p:nvPr/>
        </p:nvSpPr>
        <p:spPr>
          <a:xfrm rot="0">
            <a:off x="15541982" y="564485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649" id="649"/>
          <p:cNvSpPr txBox="true"/>
          <p:nvPr/>
        </p:nvSpPr>
        <p:spPr>
          <a:xfrm rot="0">
            <a:off x="393923" y="332474"/>
            <a:ext cx="7138988" cy="49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5"/>
              </a:lnSpc>
              <a:spcBef>
                <a:spcPct val="0"/>
              </a:spcBef>
            </a:pPr>
            <a:r>
              <a:rPr lang="en-US" sz="2867">
                <a:solidFill>
                  <a:srgbClr val="FE7868"/>
                </a:solidFill>
                <a:latin typeface="Gochi Hand"/>
                <a:ea typeface="Gochi Hand"/>
                <a:cs typeface="Gochi Hand"/>
                <a:sym typeface="Gochi Hand"/>
              </a:rPr>
              <a:t>ERASMUS+ 2024-1-HU01-KA121-VET-000207406</a:t>
            </a:r>
          </a:p>
        </p:txBody>
      </p:sp>
      <p:sp>
        <p:nvSpPr>
          <p:cNvPr name="TextBox 650" id="650"/>
          <p:cNvSpPr txBox="true"/>
          <p:nvPr/>
        </p:nvSpPr>
        <p:spPr>
          <a:xfrm rot="0">
            <a:off x="2697977" y="644097"/>
            <a:ext cx="2137023" cy="49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5"/>
              </a:lnSpc>
              <a:spcBef>
                <a:spcPct val="0"/>
              </a:spcBef>
            </a:pPr>
            <a:r>
              <a:rPr lang="en-US" sz="2867">
                <a:solidFill>
                  <a:srgbClr val="FE7868"/>
                </a:solidFill>
                <a:latin typeface="Gochi Hand"/>
                <a:ea typeface="Gochi Hand"/>
                <a:cs typeface="Gochi Hand"/>
                <a:sym typeface="Gochi Hand"/>
              </a:rPr>
              <a:t>dissemination </a:t>
            </a:r>
          </a:p>
        </p:txBody>
      </p:sp>
      <p:sp>
        <p:nvSpPr>
          <p:cNvPr name="TextBox 651" id="651"/>
          <p:cNvSpPr txBox="true"/>
          <p:nvPr/>
        </p:nvSpPr>
        <p:spPr>
          <a:xfrm rot="0">
            <a:off x="3736042" y="3111060"/>
            <a:ext cx="164091" cy="17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6"/>
              </a:lnSpc>
              <a:spcBef>
                <a:spcPct val="0"/>
              </a:spcBef>
            </a:pPr>
            <a:r>
              <a:rPr lang="en-US" sz="97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652" id="652"/>
          <p:cNvSpPr txBox="true"/>
          <p:nvPr/>
        </p:nvSpPr>
        <p:spPr>
          <a:xfrm rot="0">
            <a:off x="2719202" y="3086772"/>
            <a:ext cx="164091" cy="17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6"/>
              </a:lnSpc>
              <a:spcBef>
                <a:spcPct val="0"/>
              </a:spcBef>
            </a:pPr>
            <a:r>
              <a:rPr lang="en-US" sz="97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653" id="653"/>
          <p:cNvSpPr txBox="true"/>
          <p:nvPr/>
        </p:nvSpPr>
        <p:spPr>
          <a:xfrm rot="0">
            <a:off x="4804985" y="667775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654" id="654"/>
          <p:cNvSpPr txBox="true"/>
          <p:nvPr/>
        </p:nvSpPr>
        <p:spPr>
          <a:xfrm rot="0">
            <a:off x="5842446" y="664329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sp>
        <p:nvSpPr>
          <p:cNvPr name="TextBox 655" id="655"/>
          <p:cNvSpPr txBox="true"/>
          <p:nvPr/>
        </p:nvSpPr>
        <p:spPr>
          <a:xfrm rot="0">
            <a:off x="6872677" y="664108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656" id="656"/>
          <p:cNvSpPr txBox="true"/>
          <p:nvPr/>
        </p:nvSpPr>
        <p:spPr>
          <a:xfrm rot="0">
            <a:off x="7907960" y="665486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657" id="657"/>
          <p:cNvSpPr txBox="true"/>
          <p:nvPr/>
        </p:nvSpPr>
        <p:spPr>
          <a:xfrm rot="0">
            <a:off x="8929881" y="6639588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</a:p>
        </p:txBody>
      </p:sp>
      <p:sp>
        <p:nvSpPr>
          <p:cNvPr name="TextBox 658" id="658"/>
          <p:cNvSpPr txBox="true"/>
          <p:nvPr/>
        </p:nvSpPr>
        <p:spPr>
          <a:xfrm rot="0">
            <a:off x="2743950" y="724848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6</a:t>
            </a:r>
          </a:p>
        </p:txBody>
      </p:sp>
      <p:sp>
        <p:nvSpPr>
          <p:cNvPr name="TextBox 659" id="659"/>
          <p:cNvSpPr txBox="true"/>
          <p:nvPr/>
        </p:nvSpPr>
        <p:spPr>
          <a:xfrm rot="0">
            <a:off x="3783006" y="725259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660" id="660"/>
          <p:cNvSpPr txBox="true"/>
          <p:nvPr/>
        </p:nvSpPr>
        <p:spPr>
          <a:xfrm rot="0">
            <a:off x="4809491" y="7243223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8</a:t>
            </a:r>
          </a:p>
        </p:txBody>
      </p:sp>
      <p:sp>
        <p:nvSpPr>
          <p:cNvPr name="TextBox 661" id="661"/>
          <p:cNvSpPr txBox="true"/>
          <p:nvPr/>
        </p:nvSpPr>
        <p:spPr>
          <a:xfrm rot="0">
            <a:off x="5846014" y="724993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9</a:t>
            </a:r>
          </a:p>
        </p:txBody>
      </p:sp>
      <p:sp>
        <p:nvSpPr>
          <p:cNvPr name="TextBox 662" id="662"/>
          <p:cNvSpPr txBox="true"/>
          <p:nvPr/>
        </p:nvSpPr>
        <p:spPr>
          <a:xfrm rot="0">
            <a:off x="5826964" y="849736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23</a:t>
            </a:r>
          </a:p>
        </p:txBody>
      </p:sp>
      <p:sp>
        <p:nvSpPr>
          <p:cNvPr name="TextBox 663" id="663"/>
          <p:cNvSpPr txBox="true"/>
          <p:nvPr/>
        </p:nvSpPr>
        <p:spPr>
          <a:xfrm rot="0">
            <a:off x="6860908" y="7252599"/>
            <a:ext cx="147524" cy="126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7"/>
              </a:lnSpc>
              <a:spcBef>
                <a:spcPct val="0"/>
              </a:spcBef>
            </a:pPr>
            <a:r>
              <a:rPr lang="en-US" sz="784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664" id="664"/>
          <p:cNvSpPr txBox="true"/>
          <p:nvPr/>
        </p:nvSpPr>
        <p:spPr>
          <a:xfrm rot="0">
            <a:off x="6942790" y="788803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17</a:t>
            </a:r>
          </a:p>
        </p:txBody>
      </p:sp>
      <p:sp>
        <p:nvSpPr>
          <p:cNvPr name="TextBox 665" id="665"/>
          <p:cNvSpPr txBox="true"/>
          <p:nvPr/>
        </p:nvSpPr>
        <p:spPr>
          <a:xfrm rot="0">
            <a:off x="7901261" y="7252599"/>
            <a:ext cx="131286" cy="121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666" id="666"/>
          <p:cNvSpPr txBox="true"/>
          <p:nvPr/>
        </p:nvSpPr>
        <p:spPr>
          <a:xfrm rot="0">
            <a:off x="7918126" y="851021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667" id="667"/>
          <p:cNvSpPr txBox="true"/>
          <p:nvPr/>
        </p:nvSpPr>
        <p:spPr>
          <a:xfrm rot="0">
            <a:off x="8943217" y="725259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12</a:t>
            </a:r>
          </a:p>
        </p:txBody>
      </p:sp>
      <p:sp>
        <p:nvSpPr>
          <p:cNvPr name="TextBox 668" id="668"/>
          <p:cNvSpPr txBox="true"/>
          <p:nvPr/>
        </p:nvSpPr>
        <p:spPr>
          <a:xfrm rot="0">
            <a:off x="8943217" y="7850969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19</a:t>
            </a:r>
          </a:p>
        </p:txBody>
      </p:sp>
      <p:sp>
        <p:nvSpPr>
          <p:cNvPr name="TextBox 669" id="669"/>
          <p:cNvSpPr txBox="true"/>
          <p:nvPr/>
        </p:nvSpPr>
        <p:spPr>
          <a:xfrm rot="0">
            <a:off x="8943217" y="8455592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670" id="670"/>
          <p:cNvSpPr txBox="true"/>
          <p:nvPr/>
        </p:nvSpPr>
        <p:spPr>
          <a:xfrm rot="0">
            <a:off x="2732452" y="849060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20</a:t>
            </a:r>
          </a:p>
        </p:txBody>
      </p:sp>
      <p:sp>
        <p:nvSpPr>
          <p:cNvPr name="TextBox 671" id="671"/>
          <p:cNvSpPr txBox="true"/>
          <p:nvPr/>
        </p:nvSpPr>
        <p:spPr>
          <a:xfrm rot="0">
            <a:off x="2730782" y="911295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27</a:t>
            </a:r>
          </a:p>
        </p:txBody>
      </p:sp>
      <p:sp>
        <p:nvSpPr>
          <p:cNvPr name="TextBox 672" id="672"/>
          <p:cNvSpPr txBox="true"/>
          <p:nvPr/>
        </p:nvSpPr>
        <p:spPr>
          <a:xfrm rot="0">
            <a:off x="3750887" y="849060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673" id="673"/>
          <p:cNvSpPr txBox="true"/>
          <p:nvPr/>
        </p:nvSpPr>
        <p:spPr>
          <a:xfrm rot="0">
            <a:off x="3768847" y="909666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28</a:t>
            </a:r>
          </a:p>
        </p:txBody>
      </p:sp>
      <p:sp>
        <p:nvSpPr>
          <p:cNvPr name="TextBox 674" id="674"/>
          <p:cNvSpPr txBox="true"/>
          <p:nvPr/>
        </p:nvSpPr>
        <p:spPr>
          <a:xfrm rot="0">
            <a:off x="4795460" y="8497367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22</a:t>
            </a:r>
          </a:p>
        </p:txBody>
      </p:sp>
      <p:sp>
        <p:nvSpPr>
          <p:cNvPr name="TextBox 675" id="675"/>
          <p:cNvSpPr txBox="true"/>
          <p:nvPr/>
        </p:nvSpPr>
        <p:spPr>
          <a:xfrm rot="0">
            <a:off x="4806958" y="906532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676" id="676"/>
          <p:cNvSpPr txBox="true"/>
          <p:nvPr/>
        </p:nvSpPr>
        <p:spPr>
          <a:xfrm rot="0">
            <a:off x="5879357" y="906532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677" id="677"/>
          <p:cNvSpPr txBox="true"/>
          <p:nvPr/>
        </p:nvSpPr>
        <p:spPr>
          <a:xfrm rot="0">
            <a:off x="4717253" y="2373740"/>
            <a:ext cx="1760977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September 2025</a:t>
            </a:r>
          </a:p>
        </p:txBody>
      </p:sp>
      <p:sp>
        <p:nvSpPr>
          <p:cNvPr name="TextBox 678" id="678"/>
          <p:cNvSpPr txBox="true"/>
          <p:nvPr/>
        </p:nvSpPr>
        <p:spPr>
          <a:xfrm rot="0">
            <a:off x="4938243" y="5960809"/>
            <a:ext cx="1372344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October 2025</a:t>
            </a:r>
          </a:p>
        </p:txBody>
      </p:sp>
      <p:sp>
        <p:nvSpPr>
          <p:cNvPr name="TextBox 679" id="679"/>
          <p:cNvSpPr txBox="true"/>
          <p:nvPr/>
        </p:nvSpPr>
        <p:spPr>
          <a:xfrm rot="0">
            <a:off x="11089285" y="4319021"/>
            <a:ext cx="164400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November 2025</a:t>
            </a:r>
          </a:p>
        </p:txBody>
      </p:sp>
      <p:sp>
        <p:nvSpPr>
          <p:cNvPr name="TextBox 680" id="680"/>
          <p:cNvSpPr txBox="true"/>
          <p:nvPr/>
        </p:nvSpPr>
        <p:spPr>
          <a:xfrm rot="0">
            <a:off x="15551166" y="446568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</a:p>
        </p:txBody>
      </p:sp>
      <p:sp>
        <p:nvSpPr>
          <p:cNvPr name="TextBox 681" id="681"/>
          <p:cNvSpPr txBox="true"/>
          <p:nvPr/>
        </p:nvSpPr>
        <p:spPr>
          <a:xfrm rot="0">
            <a:off x="16555130" y="447495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</a:p>
        </p:txBody>
      </p:sp>
      <p:grpSp>
        <p:nvGrpSpPr>
          <p:cNvPr name="Group 682" id="682"/>
          <p:cNvGrpSpPr/>
          <p:nvPr/>
        </p:nvGrpSpPr>
        <p:grpSpPr>
          <a:xfrm rot="0">
            <a:off x="6837546" y="4912604"/>
            <a:ext cx="180420" cy="180420"/>
            <a:chOff x="0" y="0"/>
            <a:chExt cx="812800" cy="812800"/>
          </a:xfrm>
        </p:grpSpPr>
        <p:sp>
          <p:nvSpPr>
            <p:cNvPr name="Freeform 683" id="68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684" id="68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85" id="685"/>
          <p:cNvSpPr txBox="true"/>
          <p:nvPr/>
        </p:nvSpPr>
        <p:spPr>
          <a:xfrm rot="0">
            <a:off x="6868469" y="4934423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26</a:t>
            </a:r>
          </a:p>
        </p:txBody>
      </p:sp>
      <p:sp>
        <p:nvSpPr>
          <p:cNvPr name="TextBox 686" id="686"/>
          <p:cNvSpPr txBox="true"/>
          <p:nvPr/>
        </p:nvSpPr>
        <p:spPr>
          <a:xfrm rot="0">
            <a:off x="11490815" y="5635898"/>
            <a:ext cx="128923" cy="129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11</a:t>
            </a:r>
          </a:p>
        </p:txBody>
      </p:sp>
      <p:sp>
        <p:nvSpPr>
          <p:cNvPr name="TextBox 687" id="687"/>
          <p:cNvSpPr txBox="true"/>
          <p:nvPr/>
        </p:nvSpPr>
        <p:spPr>
          <a:xfrm rot="0">
            <a:off x="11481290" y="6823581"/>
            <a:ext cx="128923" cy="129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25</a:t>
            </a:r>
          </a:p>
        </p:txBody>
      </p:sp>
      <p:sp>
        <p:nvSpPr>
          <p:cNvPr name="TextBox 688" id="688"/>
          <p:cNvSpPr txBox="true"/>
          <p:nvPr/>
        </p:nvSpPr>
        <p:spPr>
          <a:xfrm rot="0">
            <a:off x="11479435" y="5039698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</a:p>
        </p:txBody>
      </p:sp>
      <p:sp>
        <p:nvSpPr>
          <p:cNvPr name="TextBox 689" id="689"/>
          <p:cNvSpPr txBox="true"/>
          <p:nvPr/>
        </p:nvSpPr>
        <p:spPr>
          <a:xfrm rot="0">
            <a:off x="3766488" y="5546316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690" id="690"/>
          <p:cNvSpPr txBox="true"/>
          <p:nvPr/>
        </p:nvSpPr>
        <p:spPr>
          <a:xfrm rot="0">
            <a:off x="8920606" y="311021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7</a:t>
            </a:r>
          </a:p>
        </p:txBody>
      </p:sp>
      <p:sp>
        <p:nvSpPr>
          <p:cNvPr name="TextBox 691" id="691"/>
          <p:cNvSpPr txBox="true"/>
          <p:nvPr/>
        </p:nvSpPr>
        <p:spPr>
          <a:xfrm rot="0">
            <a:off x="8490470" y="3384776"/>
            <a:ext cx="636665" cy="99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Szombathely-Sepsiszentgyörgy</a:t>
            </a:r>
          </a:p>
        </p:txBody>
      </p:sp>
      <p:sp>
        <p:nvSpPr>
          <p:cNvPr name="TextBox 692" id="692"/>
          <p:cNvSpPr txBox="true"/>
          <p:nvPr/>
        </p:nvSpPr>
        <p:spPr>
          <a:xfrm rot="0">
            <a:off x="7207118" y="5224671"/>
            <a:ext cx="498221" cy="99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Sepsiszentgyörgy-Szombathely</a:t>
            </a:r>
          </a:p>
        </p:txBody>
      </p:sp>
      <p:sp>
        <p:nvSpPr>
          <p:cNvPr name="TextBox 693" id="693"/>
          <p:cNvSpPr txBox="true"/>
          <p:nvPr/>
        </p:nvSpPr>
        <p:spPr>
          <a:xfrm rot="0">
            <a:off x="10505270" y="5010364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</a:p>
        </p:txBody>
      </p:sp>
      <p:sp>
        <p:nvSpPr>
          <p:cNvPr name="TextBox 694" id="694"/>
          <p:cNvSpPr txBox="true"/>
          <p:nvPr/>
        </p:nvSpPr>
        <p:spPr>
          <a:xfrm rot="0">
            <a:off x="10494262" y="559056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10</a:t>
            </a:r>
          </a:p>
        </p:txBody>
      </p:sp>
      <p:sp>
        <p:nvSpPr>
          <p:cNvPr name="TextBox 695" id="695"/>
          <p:cNvSpPr txBox="true"/>
          <p:nvPr/>
        </p:nvSpPr>
        <p:spPr>
          <a:xfrm rot="0">
            <a:off x="10491716" y="6780639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24</a:t>
            </a:r>
          </a:p>
        </p:txBody>
      </p:sp>
      <p:grpSp>
        <p:nvGrpSpPr>
          <p:cNvPr name="Group 696" id="696"/>
          <p:cNvGrpSpPr/>
          <p:nvPr/>
        </p:nvGrpSpPr>
        <p:grpSpPr>
          <a:xfrm rot="0">
            <a:off x="6883823" y="8998859"/>
            <a:ext cx="180420" cy="180420"/>
            <a:chOff x="0" y="0"/>
            <a:chExt cx="812800" cy="812800"/>
          </a:xfrm>
        </p:grpSpPr>
        <p:sp>
          <p:nvSpPr>
            <p:cNvPr name="Freeform 697" id="69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BF95"/>
            </a:solidFill>
          </p:spPr>
        </p:sp>
        <p:sp>
          <p:nvSpPr>
            <p:cNvPr name="TextBox 698" id="69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22233" lIns="22233" bIns="22233" rIns="22233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99" id="699"/>
          <p:cNvSpPr txBox="true"/>
          <p:nvPr/>
        </p:nvSpPr>
        <p:spPr>
          <a:xfrm rot="0">
            <a:off x="6923088" y="902606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31</a:t>
            </a:r>
          </a:p>
        </p:txBody>
      </p:sp>
      <p:sp>
        <p:nvSpPr>
          <p:cNvPr name="TextBox 700" id="700"/>
          <p:cNvSpPr txBox="true"/>
          <p:nvPr/>
        </p:nvSpPr>
        <p:spPr>
          <a:xfrm rot="0">
            <a:off x="14539156" y="6194267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21</a:t>
            </a:r>
          </a:p>
        </p:txBody>
      </p:sp>
      <p:sp>
        <p:nvSpPr>
          <p:cNvPr name="TextBox 701" id="701"/>
          <p:cNvSpPr txBox="true"/>
          <p:nvPr/>
        </p:nvSpPr>
        <p:spPr>
          <a:xfrm rot="0">
            <a:off x="16582642" y="680254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30</a:t>
            </a:r>
          </a:p>
        </p:txBody>
      </p:sp>
      <p:sp>
        <p:nvSpPr>
          <p:cNvPr name="TextBox 702" id="702"/>
          <p:cNvSpPr txBox="true"/>
          <p:nvPr/>
        </p:nvSpPr>
        <p:spPr>
          <a:xfrm rot="0">
            <a:off x="15578485" y="6802544"/>
            <a:ext cx="128923" cy="13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"/>
              </a:lnSpc>
              <a:spcBef>
                <a:spcPct val="0"/>
              </a:spcBef>
            </a:pPr>
            <a:r>
              <a:rPr lang="en-US" sz="766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29</a:t>
            </a:r>
          </a:p>
        </p:txBody>
      </p:sp>
      <p:sp>
        <p:nvSpPr>
          <p:cNvPr name="TextBox 703" id="703"/>
          <p:cNvSpPr txBox="true"/>
          <p:nvPr/>
        </p:nvSpPr>
        <p:spPr>
          <a:xfrm rot="0">
            <a:off x="8580398" y="7469248"/>
            <a:ext cx="349483" cy="97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Sárvár-Rzesow</a:t>
            </a:r>
          </a:p>
        </p:txBody>
      </p:sp>
      <p:sp>
        <p:nvSpPr>
          <p:cNvPr name="TextBox 704" id="704"/>
          <p:cNvSpPr txBox="true"/>
          <p:nvPr/>
        </p:nvSpPr>
        <p:spPr>
          <a:xfrm rot="0">
            <a:off x="15057274" y="4679796"/>
            <a:ext cx="349483" cy="97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"/>
              </a:lnSpc>
            </a:pPr>
            <a:r>
              <a:rPr lang="en-US" sz="45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Rzesow-Sárvár</a:t>
            </a:r>
          </a:p>
        </p:txBody>
      </p:sp>
      <p:sp>
        <p:nvSpPr>
          <p:cNvPr name="TextBox 705" id="705"/>
          <p:cNvSpPr txBox="true"/>
          <p:nvPr/>
        </p:nvSpPr>
        <p:spPr>
          <a:xfrm rot="0">
            <a:off x="2223628" y="3118454"/>
            <a:ext cx="471650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4" tooltip="https://www.facebook.com/hefeleszakkepzoiskola/posts/pfbid0AEDsK1XjaehQbMCS5doEJnRo42zMBQgWawd3VvU5EpHjZr2sfGJMxWv5ktkUDUxLl"/>
              </a:rPr>
              <a:t>VVSZC Hefele beszámoló: oktatói mobilitás</a:t>
            </a:r>
          </a:p>
        </p:txBody>
      </p:sp>
      <p:sp>
        <p:nvSpPr>
          <p:cNvPr name="TextBox 706" id="706"/>
          <p:cNvSpPr txBox="true"/>
          <p:nvPr/>
        </p:nvSpPr>
        <p:spPr>
          <a:xfrm rot="0">
            <a:off x="4278886" y="3103292"/>
            <a:ext cx="438367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5" tooltip="https://ntszki.hu/hirek/erasmus-oktatoi-mobilitas-2025-domnanovich-balint-beszamoloja"/>
              </a:rPr>
              <a:t>VVSZC Nádasdy beszámoló: oktatói mobilitás</a:t>
            </a:r>
          </a:p>
        </p:txBody>
      </p:sp>
      <p:sp>
        <p:nvSpPr>
          <p:cNvPr name="TextBox 707" id="707"/>
          <p:cNvSpPr txBox="true"/>
          <p:nvPr/>
        </p:nvSpPr>
        <p:spPr>
          <a:xfrm rot="0">
            <a:off x="3278409" y="8428814"/>
            <a:ext cx="396787" cy="22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6" tooltip="https://oladi.edu.hu/hirek/erasmus-beszamolo"/>
              </a:rPr>
              <a:t>Erasmus összefoglaló - VVSZC Oladi Technikum</a:t>
            </a:r>
          </a:p>
        </p:txBody>
      </p:sp>
      <p:sp>
        <p:nvSpPr>
          <p:cNvPr name="TextBox 708" id="708"/>
          <p:cNvSpPr txBox="true"/>
          <p:nvPr/>
        </p:nvSpPr>
        <p:spPr>
          <a:xfrm rot="0">
            <a:off x="6322723" y="7943414"/>
            <a:ext cx="279277" cy="106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"/>
              </a:lnSpc>
              <a:spcBef>
                <a:spcPct val="0"/>
              </a:spcBef>
            </a:pPr>
            <a:r>
              <a:rPr lang="en-US" sz="199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7" tooltip="https://www.facebook.com/photo.php?fbid=1431471222311767&amp;set=pb.100063467083224.-2207520000&amp;type=3"/>
              </a:rPr>
              <a:t>Erasmus days beszámoló - VVSZC Kereskedelmi</a:t>
            </a:r>
          </a:p>
        </p:txBody>
      </p:sp>
      <p:sp>
        <p:nvSpPr>
          <p:cNvPr name="TextBox 709" id="709"/>
          <p:cNvSpPr txBox="true"/>
          <p:nvPr/>
        </p:nvSpPr>
        <p:spPr>
          <a:xfrm rot="0">
            <a:off x="5329054" y="8044916"/>
            <a:ext cx="457745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8" tooltip="https://www.facebook.com/belasztg/posts/pfbid0242bQa7D2YhDCMSGmxPCuXe41kS9dX1Rw5Z3bTFjXAbYqk1Mi5TgSM77yHyUucDRQl"/>
              </a:rPr>
              <a:t>Erasmus days beszámoló - VVSZC III. Béla</a:t>
            </a:r>
          </a:p>
        </p:txBody>
      </p:sp>
      <p:sp>
        <p:nvSpPr>
          <p:cNvPr name="TextBox 710" id="710"/>
          <p:cNvSpPr txBox="true"/>
          <p:nvPr/>
        </p:nvSpPr>
        <p:spPr>
          <a:xfrm rot="0">
            <a:off x="5345664" y="4906919"/>
            <a:ext cx="509571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49" tooltip="https://www.facebook.com/100043397214363/posts/erasmus-h%C3%A9t2025-okt%C3%B3ber-13-18/1430325318424028/"/>
              </a:rPr>
              <a:t>Erasmus days beharangozó - VVSZC Oladi Technikum</a:t>
            </a:r>
          </a:p>
        </p:txBody>
      </p:sp>
      <p:sp>
        <p:nvSpPr>
          <p:cNvPr name="TextBox 711" id="711"/>
          <p:cNvSpPr txBox="true"/>
          <p:nvPr/>
        </p:nvSpPr>
        <p:spPr>
          <a:xfrm rot="0">
            <a:off x="6362405" y="8141696"/>
            <a:ext cx="382764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0" tooltip="https://www.vaol.hu/helyi-kozelet/2025/10/erasmus-zakusza-kostolo-divatbemutato-oladi-technikum"/>
              </a:rPr>
              <a:t>Erasmus days - tudósítás vaol.hu</a:t>
            </a:r>
          </a:p>
        </p:txBody>
      </p:sp>
      <p:sp>
        <p:nvSpPr>
          <p:cNvPr name="TextBox 712" id="712"/>
          <p:cNvSpPr txBox="true"/>
          <p:nvPr/>
        </p:nvSpPr>
        <p:spPr>
          <a:xfrm rot="0">
            <a:off x="4278886" y="4319259"/>
            <a:ext cx="346581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1" tooltip="https://www.facebook.com/hbsz.szhely/posts/erasmus-nap2025-okt%C3%B3ber-17-%C3%A9n-szeretettel-v%C3%A1runk-minden-%C3%A9rdekl%C5%91d%C5%91t-iskol%C3%A1nk-eras/1305864544572346/"/>
              </a:rPr>
              <a:t>Erasmus days beharangozó - VVSZC HBSZ</a:t>
            </a:r>
          </a:p>
        </p:txBody>
      </p:sp>
      <p:sp>
        <p:nvSpPr>
          <p:cNvPr name="TextBox 713" id="713"/>
          <p:cNvSpPr txBox="true"/>
          <p:nvPr/>
        </p:nvSpPr>
        <p:spPr>
          <a:xfrm rot="0">
            <a:off x="5344468" y="5076156"/>
            <a:ext cx="506546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2" tooltip="https://oladi.edu.hu/hirek/erasmus-het"/>
              </a:rPr>
              <a:t>Erasmus days beharangozó - VVSZC Oladi Technikum</a:t>
            </a:r>
          </a:p>
        </p:txBody>
      </p:sp>
      <p:sp>
        <p:nvSpPr>
          <p:cNvPr name="TextBox 714" id="714"/>
          <p:cNvSpPr txBox="true"/>
          <p:nvPr/>
        </p:nvSpPr>
        <p:spPr>
          <a:xfrm rot="0">
            <a:off x="2216380" y="8414065"/>
            <a:ext cx="478897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3" tooltip="https://www.facebook.com/razsokormenddiak2016/posts/pfbid02cZCbhNTDL7dkSFueeyoXtnV6vXUaP7UuJFxKYGmTMr7wkQq3A3ANhne6yCaDB8WLl"/>
              </a:rPr>
              <a:t>Erasmus days összefoglaló - VVSZC Rázsó</a:t>
            </a:r>
          </a:p>
        </p:txBody>
      </p:sp>
      <p:sp>
        <p:nvSpPr>
          <p:cNvPr name="TextBox 715" id="715"/>
          <p:cNvSpPr txBox="true"/>
          <p:nvPr/>
        </p:nvSpPr>
        <p:spPr>
          <a:xfrm rot="0">
            <a:off x="6322723" y="7838306"/>
            <a:ext cx="241908" cy="97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"/>
              </a:lnSpc>
              <a:spcBef>
                <a:spcPct val="0"/>
              </a:spcBef>
            </a:pPr>
            <a:r>
              <a:rPr lang="en-US" sz="201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4" tooltip="https://www.facebook.com/photo/?fbid=1222958346306574&amp;set=a.254031309865954"/>
              </a:rPr>
              <a:t>Erasmus days beharangozó - VVSZC Puskás</a:t>
            </a:r>
          </a:p>
        </p:txBody>
      </p:sp>
      <p:sp>
        <p:nvSpPr>
          <p:cNvPr name="TextBox 716" id="716"/>
          <p:cNvSpPr txBox="true"/>
          <p:nvPr/>
        </p:nvSpPr>
        <p:spPr>
          <a:xfrm rot="0">
            <a:off x="4278886" y="8421939"/>
            <a:ext cx="449324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5" tooltip="https://www.facebook.com/photo/?fbid=1227089389226803&amp;set=pcb.1227093489226393"/>
              </a:rPr>
              <a:t>Erasmus days összefoglaló - VVSZC Puskás</a:t>
            </a:r>
          </a:p>
        </p:txBody>
      </p:sp>
      <p:sp>
        <p:nvSpPr>
          <p:cNvPr name="TextBox 717" id="717"/>
          <p:cNvSpPr txBox="true"/>
          <p:nvPr/>
        </p:nvSpPr>
        <p:spPr>
          <a:xfrm rot="0">
            <a:off x="7962080" y="7869965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18</a:t>
            </a:r>
          </a:p>
        </p:txBody>
      </p:sp>
      <p:sp>
        <p:nvSpPr>
          <p:cNvPr name="TextBox 718" id="718"/>
          <p:cNvSpPr txBox="true"/>
          <p:nvPr/>
        </p:nvSpPr>
        <p:spPr>
          <a:xfrm rot="0">
            <a:off x="5865942" y="7860771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16</a:t>
            </a:r>
          </a:p>
        </p:txBody>
      </p:sp>
      <p:sp>
        <p:nvSpPr>
          <p:cNvPr name="TextBox 719" id="719"/>
          <p:cNvSpPr txBox="true"/>
          <p:nvPr/>
        </p:nvSpPr>
        <p:spPr>
          <a:xfrm rot="0">
            <a:off x="4824971" y="7871060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15</a:t>
            </a:r>
          </a:p>
        </p:txBody>
      </p:sp>
      <p:sp>
        <p:nvSpPr>
          <p:cNvPr name="TextBox 720" id="720"/>
          <p:cNvSpPr txBox="true"/>
          <p:nvPr/>
        </p:nvSpPr>
        <p:spPr>
          <a:xfrm rot="0">
            <a:off x="3832131" y="7873943"/>
            <a:ext cx="131286" cy="12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sz="780">
                <a:solidFill>
                  <a:srgbClr val="010101"/>
                </a:solidFill>
                <a:latin typeface="Gochi Hand"/>
                <a:ea typeface="Gochi Hand"/>
                <a:cs typeface="Gochi Hand"/>
                <a:sym typeface="Gochi Hand"/>
              </a:rPr>
              <a:t>14</a:t>
            </a:r>
          </a:p>
        </p:txBody>
      </p:sp>
      <p:sp>
        <p:nvSpPr>
          <p:cNvPr name="TextBox 721" id="721"/>
          <p:cNvSpPr txBox="true"/>
          <p:nvPr/>
        </p:nvSpPr>
        <p:spPr>
          <a:xfrm rot="0">
            <a:off x="6868995" y="8139073"/>
            <a:ext cx="203150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6" tooltip="https://www.facebook.com/reel/748972928173779"/>
              </a:rPr>
              <a:t>SZTV tudósítás</a:t>
            </a:r>
          </a:p>
        </p:txBody>
      </p:sp>
      <p:sp>
        <p:nvSpPr>
          <p:cNvPr name="Freeform 722" id="722"/>
          <p:cNvSpPr/>
          <p:nvPr/>
        </p:nvSpPr>
        <p:spPr>
          <a:xfrm flipH="false" flipV="false" rot="0">
            <a:off x="7243033" y="7820269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23" id="723"/>
          <p:cNvSpPr txBox="true"/>
          <p:nvPr/>
        </p:nvSpPr>
        <p:spPr>
          <a:xfrm rot="0">
            <a:off x="7380369" y="7816259"/>
            <a:ext cx="400735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7" tooltip="https://fb.watch/GwrShgZMCu/"/>
              </a:rPr>
              <a:t>Erasmus days beszámoló - HBSZ</a:t>
            </a:r>
          </a:p>
        </p:txBody>
      </p:sp>
      <p:sp>
        <p:nvSpPr>
          <p:cNvPr name="Freeform 724" id="724"/>
          <p:cNvSpPr/>
          <p:nvPr/>
        </p:nvSpPr>
        <p:spPr>
          <a:xfrm flipH="false" flipV="false" rot="0">
            <a:off x="6519998" y="7838266"/>
            <a:ext cx="77419" cy="77419"/>
          </a:xfrm>
          <a:custGeom>
            <a:avLst/>
            <a:gdLst/>
            <a:ahLst/>
            <a:cxnLst/>
            <a:rect r="r" b="b" t="t" l="l"/>
            <a:pathLst>
              <a:path h="77419" w="77419">
                <a:moveTo>
                  <a:pt x="0" y="0"/>
                </a:moveTo>
                <a:lnTo>
                  <a:pt x="77419" y="0"/>
                </a:lnTo>
                <a:lnTo>
                  <a:pt x="77419" y="77419"/>
                </a:lnTo>
                <a:lnTo>
                  <a:pt x="0" y="774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5" id="725"/>
          <p:cNvSpPr/>
          <p:nvPr/>
        </p:nvSpPr>
        <p:spPr>
          <a:xfrm flipH="false" flipV="false" rot="0">
            <a:off x="6221112" y="7840781"/>
            <a:ext cx="77419" cy="77419"/>
          </a:xfrm>
          <a:custGeom>
            <a:avLst/>
            <a:gdLst/>
            <a:ahLst/>
            <a:cxnLst/>
            <a:rect r="r" b="b" t="t" l="l"/>
            <a:pathLst>
              <a:path h="77419" w="77419">
                <a:moveTo>
                  <a:pt x="0" y="0"/>
                </a:moveTo>
                <a:lnTo>
                  <a:pt x="77419" y="0"/>
                </a:lnTo>
                <a:lnTo>
                  <a:pt x="77419" y="77419"/>
                </a:lnTo>
                <a:lnTo>
                  <a:pt x="0" y="774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26" id="726"/>
          <p:cNvSpPr txBox="true"/>
          <p:nvPr/>
        </p:nvSpPr>
        <p:spPr>
          <a:xfrm rot="0">
            <a:off x="6604395" y="7828781"/>
            <a:ext cx="197875" cy="105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7"/>
              </a:lnSpc>
              <a:spcBef>
                <a:spcPct val="0"/>
              </a:spcBef>
            </a:pPr>
            <a:r>
              <a:rPr lang="en-US" sz="198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8" tooltip="https://www.facebook.com/photo/?fbid=1306667021158765&amp;set=a.581024100389731"/>
              </a:rPr>
              <a:t>Eramus days beharangozó - VVSZC HBSZ</a:t>
            </a:r>
          </a:p>
        </p:txBody>
      </p:sp>
      <p:sp>
        <p:nvSpPr>
          <p:cNvPr name="Freeform 727" id="727"/>
          <p:cNvSpPr/>
          <p:nvPr/>
        </p:nvSpPr>
        <p:spPr>
          <a:xfrm flipH="false" flipV="false" rot="0">
            <a:off x="2051308" y="4921412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28" id="728"/>
          <p:cNvSpPr txBox="true"/>
          <p:nvPr/>
        </p:nvSpPr>
        <p:spPr>
          <a:xfrm rot="0">
            <a:off x="2188644" y="4900275"/>
            <a:ext cx="353783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59" tooltip="https://www.facebook.com/hefeleszakkepzoiskola/posts/pfbid0kqj456YdkM327SPjJMEgN8LzBJckxGnZ7wYDNEZLf2qZfPNRHeZQfdK3mebqU2Wql"/>
              </a:rPr>
              <a:t>Erasmus days beharangozó - VVSZC Hefele</a:t>
            </a:r>
          </a:p>
        </p:txBody>
      </p:sp>
      <p:sp>
        <p:nvSpPr>
          <p:cNvPr name="Freeform 729" id="729"/>
          <p:cNvSpPr/>
          <p:nvPr/>
        </p:nvSpPr>
        <p:spPr>
          <a:xfrm flipH="false" flipV="false" rot="0">
            <a:off x="2499976" y="4954348"/>
            <a:ext cx="185584" cy="93595"/>
          </a:xfrm>
          <a:custGeom>
            <a:avLst/>
            <a:gdLst/>
            <a:ahLst/>
            <a:cxnLst/>
            <a:rect r="r" b="b" t="t" l="l"/>
            <a:pathLst>
              <a:path h="93595" w="185584">
                <a:moveTo>
                  <a:pt x="0" y="0"/>
                </a:moveTo>
                <a:lnTo>
                  <a:pt x="185585" y="0"/>
                </a:lnTo>
                <a:lnTo>
                  <a:pt x="185585" y="93595"/>
                </a:lnTo>
                <a:lnTo>
                  <a:pt x="0" y="93595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l="0" t="0" r="0" b="0"/>
            </a:stretch>
          </a:blipFill>
        </p:spPr>
      </p:sp>
      <p:sp>
        <p:nvSpPr>
          <p:cNvPr name="Freeform 730" id="730"/>
          <p:cNvSpPr/>
          <p:nvPr/>
        </p:nvSpPr>
        <p:spPr>
          <a:xfrm flipH="false" flipV="false" rot="0">
            <a:off x="2109289" y="8077467"/>
            <a:ext cx="78292" cy="78292"/>
          </a:xfrm>
          <a:custGeom>
            <a:avLst/>
            <a:gdLst/>
            <a:ahLst/>
            <a:cxnLst/>
            <a:rect r="r" b="b" t="t" l="l"/>
            <a:pathLst>
              <a:path h="78292" w="78292">
                <a:moveTo>
                  <a:pt x="0" y="0"/>
                </a:moveTo>
                <a:lnTo>
                  <a:pt x="78292" y="0"/>
                </a:lnTo>
                <a:lnTo>
                  <a:pt x="78292" y="78292"/>
                </a:lnTo>
                <a:lnTo>
                  <a:pt x="0" y="782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31" id="731"/>
          <p:cNvSpPr txBox="true"/>
          <p:nvPr/>
        </p:nvSpPr>
        <p:spPr>
          <a:xfrm rot="0">
            <a:off x="2208735" y="8067579"/>
            <a:ext cx="294581" cy="106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"/>
              </a:lnSpc>
              <a:spcBef>
                <a:spcPct val="0"/>
              </a:spcBef>
            </a:pPr>
            <a:r>
              <a:rPr lang="en-US" sz="199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60" tooltip="https://www.facebook.com/photo/?fbid=1293175949274503&amp;set=pcb.1293169902608441"/>
              </a:rPr>
              <a:t>Erasmus days beharangozó - VVSZC Hefele</a:t>
            </a:r>
          </a:p>
        </p:txBody>
      </p:sp>
      <p:sp>
        <p:nvSpPr>
          <p:cNvPr name="Freeform 732" id="732"/>
          <p:cNvSpPr/>
          <p:nvPr/>
        </p:nvSpPr>
        <p:spPr>
          <a:xfrm flipH="false" flipV="false" rot="0">
            <a:off x="3109147" y="7850692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33" id="733"/>
          <p:cNvSpPr txBox="true"/>
          <p:nvPr/>
        </p:nvSpPr>
        <p:spPr>
          <a:xfrm rot="0">
            <a:off x="3246483" y="7826531"/>
            <a:ext cx="342356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61" tooltip="https://www.facebook.com/permalink.php?story_fbid=pfbid02XPRFu3hrxNWbSy9S4VXoGC2aGQEpnNEsJu5zTf8GzMYMFBAXdtLaKACkwP8oBtUrl&amp;id=100057586024604"/>
              </a:rPr>
              <a:t>Erasmus days beszámoló - VVSZC Barabás</a:t>
            </a:r>
          </a:p>
        </p:txBody>
      </p:sp>
      <p:sp>
        <p:nvSpPr>
          <p:cNvPr name="Freeform 734" id="734"/>
          <p:cNvSpPr/>
          <p:nvPr/>
        </p:nvSpPr>
        <p:spPr>
          <a:xfrm flipH="false" flipV="false" rot="0">
            <a:off x="5170617" y="7870296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5" y="0"/>
                </a:lnTo>
                <a:lnTo>
                  <a:pt x="137335" y="137336"/>
                </a:lnTo>
                <a:lnTo>
                  <a:pt x="0" y="13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35" id="735"/>
          <p:cNvSpPr txBox="true"/>
          <p:nvPr/>
        </p:nvSpPr>
        <p:spPr>
          <a:xfrm rot="0">
            <a:off x="5318571" y="7849727"/>
            <a:ext cx="391695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62" tooltip="https://www.facebook.com/savariatechnikum/posts/pfbid02M7EwAgcAz6jpA7FsMqSkwMWoakrbmSa7JXHTaWmDsf9tkUx6eKc21YWDmLFXDmnJl"/>
              </a:rPr>
              <a:t>Erasmus days beszámoló - VVSZC Savaria</a:t>
            </a:r>
          </a:p>
        </p:txBody>
      </p:sp>
      <p:sp>
        <p:nvSpPr>
          <p:cNvPr name="Freeform 736" id="736"/>
          <p:cNvSpPr/>
          <p:nvPr/>
        </p:nvSpPr>
        <p:spPr>
          <a:xfrm flipH="false" flipV="false" rot="0">
            <a:off x="6611525" y="7965731"/>
            <a:ext cx="77419" cy="77419"/>
          </a:xfrm>
          <a:custGeom>
            <a:avLst/>
            <a:gdLst/>
            <a:ahLst/>
            <a:cxnLst/>
            <a:rect r="r" b="b" t="t" l="l"/>
            <a:pathLst>
              <a:path h="77419" w="77419">
                <a:moveTo>
                  <a:pt x="0" y="0"/>
                </a:moveTo>
                <a:lnTo>
                  <a:pt x="77419" y="0"/>
                </a:lnTo>
                <a:lnTo>
                  <a:pt x="77419" y="77418"/>
                </a:lnTo>
                <a:lnTo>
                  <a:pt x="0" y="77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37" id="737"/>
          <p:cNvSpPr txBox="true"/>
          <p:nvPr/>
        </p:nvSpPr>
        <p:spPr>
          <a:xfrm rot="0">
            <a:off x="6698469" y="7957921"/>
            <a:ext cx="256522" cy="9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"/>
              </a:lnSpc>
              <a:spcBef>
                <a:spcPct val="0"/>
              </a:spcBef>
            </a:pPr>
            <a:r>
              <a:rPr lang="en-US" sz="200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</a:rPr>
              <a:t>Erasmus days beszámoló - VVSZC Gépipari</a:t>
            </a:r>
          </a:p>
        </p:txBody>
      </p:sp>
      <p:sp>
        <p:nvSpPr>
          <p:cNvPr name="Freeform 738" id="738"/>
          <p:cNvSpPr/>
          <p:nvPr/>
        </p:nvSpPr>
        <p:spPr>
          <a:xfrm flipH="false" flipV="false" rot="0">
            <a:off x="2077769" y="7221961"/>
            <a:ext cx="137336" cy="137336"/>
          </a:xfrm>
          <a:custGeom>
            <a:avLst/>
            <a:gdLst/>
            <a:ahLst/>
            <a:cxnLst/>
            <a:rect r="r" b="b" t="t" l="l"/>
            <a:pathLst>
              <a:path h="137336" w="137336">
                <a:moveTo>
                  <a:pt x="0" y="0"/>
                </a:moveTo>
                <a:lnTo>
                  <a:pt x="137336" y="0"/>
                </a:lnTo>
                <a:lnTo>
                  <a:pt x="137336" y="137335"/>
                </a:lnTo>
                <a:lnTo>
                  <a:pt x="0" y="1373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39" id="739"/>
          <p:cNvSpPr txBox="true"/>
          <p:nvPr/>
        </p:nvSpPr>
        <p:spPr>
          <a:xfrm rot="0">
            <a:off x="2227852" y="7201474"/>
            <a:ext cx="360003" cy="168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63" tooltip="https://fb.watch/Gwtr26rumT/"/>
              </a:rPr>
              <a:t>Erasmus days beharangozó - VVSZC Nádasdy</a:t>
            </a:r>
          </a:p>
        </p:txBody>
      </p:sp>
      <p:sp>
        <p:nvSpPr>
          <p:cNvPr name="Freeform 740" id="740"/>
          <p:cNvSpPr/>
          <p:nvPr/>
        </p:nvSpPr>
        <p:spPr>
          <a:xfrm flipH="false" flipV="false" rot="0">
            <a:off x="2108225" y="7960990"/>
            <a:ext cx="80419" cy="80419"/>
          </a:xfrm>
          <a:custGeom>
            <a:avLst/>
            <a:gdLst/>
            <a:ahLst/>
            <a:cxnLst/>
            <a:rect r="r" b="b" t="t" l="l"/>
            <a:pathLst>
              <a:path h="80419" w="80419">
                <a:moveTo>
                  <a:pt x="0" y="0"/>
                </a:moveTo>
                <a:lnTo>
                  <a:pt x="80419" y="0"/>
                </a:lnTo>
                <a:lnTo>
                  <a:pt x="80419" y="80419"/>
                </a:lnTo>
                <a:lnTo>
                  <a:pt x="0" y="804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41" id="741"/>
          <p:cNvSpPr txBox="true"/>
          <p:nvPr/>
        </p:nvSpPr>
        <p:spPr>
          <a:xfrm rot="0">
            <a:off x="2212628" y="7952940"/>
            <a:ext cx="305815" cy="9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"/>
              </a:lnSpc>
              <a:spcBef>
                <a:spcPct val="0"/>
              </a:spcBef>
            </a:pPr>
            <a:r>
              <a:rPr lang="en-US" sz="20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64" tooltip="https://fb.watch/Gwtw7eEelI/"/>
              </a:rPr>
              <a:t>Erasmus days beharangozó - VVSZC Nádasdy</a:t>
            </a:r>
          </a:p>
        </p:txBody>
      </p:sp>
      <p:sp>
        <p:nvSpPr>
          <p:cNvPr name="Freeform 742" id="742"/>
          <p:cNvSpPr/>
          <p:nvPr/>
        </p:nvSpPr>
        <p:spPr>
          <a:xfrm flipH="false" flipV="false" rot="0">
            <a:off x="5210686" y="9038702"/>
            <a:ext cx="134977" cy="134977"/>
          </a:xfrm>
          <a:custGeom>
            <a:avLst/>
            <a:gdLst/>
            <a:ahLst/>
            <a:cxnLst/>
            <a:rect r="r" b="b" t="t" l="l"/>
            <a:pathLst>
              <a:path h="134977" w="134977">
                <a:moveTo>
                  <a:pt x="0" y="0"/>
                </a:moveTo>
                <a:lnTo>
                  <a:pt x="134978" y="0"/>
                </a:lnTo>
                <a:lnTo>
                  <a:pt x="134978" y="134977"/>
                </a:lnTo>
                <a:lnTo>
                  <a:pt x="0" y="134977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43" id="743"/>
          <p:cNvSpPr txBox="true"/>
          <p:nvPr/>
        </p:nvSpPr>
        <p:spPr>
          <a:xfrm rot="0">
            <a:off x="5366112" y="9035879"/>
            <a:ext cx="371693" cy="112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"/>
              </a:lnSpc>
              <a:spcBef>
                <a:spcPct val="0"/>
              </a:spcBef>
            </a:pPr>
            <a:r>
              <a:rPr lang="en-US" sz="330" u="sng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67" tooltip="https://www.tiktok.com/@stt0314/video/7566947457876217110"/>
              </a:rPr>
              <a:t>Erasmus délután Rzesowban_STT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7798632"/>
            <a:ext cx="18288000" cy="2488692"/>
          </a:xfrm>
          <a:custGeom>
            <a:avLst/>
            <a:gdLst/>
            <a:ahLst/>
            <a:cxnLst/>
            <a:rect r="r" b="b" t="t" l="l"/>
            <a:pathLst>
              <a:path h="2488692" w="18288000">
                <a:moveTo>
                  <a:pt x="0" y="0"/>
                </a:moveTo>
                <a:lnTo>
                  <a:pt x="18288000" y="0"/>
                </a:lnTo>
                <a:lnTo>
                  <a:pt x="18288000" y="2488692"/>
                </a:lnTo>
                <a:lnTo>
                  <a:pt x="0" y="2488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505" t="-10" r="-11152" b="-27102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67521" y="-11792"/>
            <a:ext cx="4247388" cy="3633216"/>
          </a:xfrm>
          <a:custGeom>
            <a:avLst/>
            <a:gdLst/>
            <a:ahLst/>
            <a:cxnLst/>
            <a:rect r="r" b="b" t="t" l="l"/>
            <a:pathLst>
              <a:path h="3633216" w="4247388">
                <a:moveTo>
                  <a:pt x="0" y="0"/>
                </a:moveTo>
                <a:lnTo>
                  <a:pt x="4247388" y="0"/>
                </a:lnTo>
                <a:lnTo>
                  <a:pt x="4247388" y="3633216"/>
                </a:lnTo>
                <a:lnTo>
                  <a:pt x="0" y="363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8540" t="14618" r="7282" b="652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03892" y="73724"/>
            <a:ext cx="5125212" cy="3191256"/>
            <a:chOff x="0" y="0"/>
            <a:chExt cx="6833616" cy="42550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02" y="203"/>
              <a:ext cx="6833413" cy="4254601"/>
            </a:xfrm>
            <a:custGeom>
              <a:avLst/>
              <a:gdLst/>
              <a:ahLst/>
              <a:cxnLst/>
              <a:rect r="r" b="b" t="t" l="l"/>
              <a:pathLst>
                <a:path h="4254601" w="6833413">
                  <a:moveTo>
                    <a:pt x="0" y="218135"/>
                  </a:moveTo>
                  <a:lnTo>
                    <a:pt x="6702044" y="0"/>
                  </a:lnTo>
                  <a:lnTo>
                    <a:pt x="6833413" y="4036466"/>
                  </a:lnTo>
                  <a:lnTo>
                    <a:pt x="131368" y="4254602"/>
                  </a:lnTo>
                  <a:lnTo>
                    <a:pt x="0" y="218135"/>
                  </a:lnTo>
                  <a:close/>
                </a:path>
              </a:pathLst>
            </a:custGeom>
            <a:blipFill>
              <a:blip r:embed="rId10"/>
              <a:stretch>
                <a:fillRect l="-1" t="-4" r="-1" b="-4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249985" y="4102741"/>
            <a:ext cx="144780" cy="144780"/>
          </a:xfrm>
          <a:custGeom>
            <a:avLst/>
            <a:gdLst/>
            <a:ahLst/>
            <a:cxnLst/>
            <a:rect r="r" b="b" t="t" l="l"/>
            <a:pathLst>
              <a:path h="144780" w="144780">
                <a:moveTo>
                  <a:pt x="0" y="0"/>
                </a:moveTo>
                <a:lnTo>
                  <a:pt x="144780" y="0"/>
                </a:lnTo>
                <a:lnTo>
                  <a:pt x="144780" y="144780"/>
                </a:lnTo>
                <a:lnTo>
                  <a:pt x="0" y="144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626701" y="4068556"/>
            <a:ext cx="146304" cy="146304"/>
          </a:xfrm>
          <a:custGeom>
            <a:avLst/>
            <a:gdLst/>
            <a:ahLst/>
            <a:cxnLst/>
            <a:rect r="r" b="b" t="t" l="l"/>
            <a:pathLst>
              <a:path h="146304" w="146304">
                <a:moveTo>
                  <a:pt x="0" y="0"/>
                </a:moveTo>
                <a:lnTo>
                  <a:pt x="146304" y="0"/>
                </a:lnTo>
                <a:lnTo>
                  <a:pt x="146304" y="146304"/>
                </a:lnTo>
                <a:lnTo>
                  <a:pt x="0" y="146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36235" y="8181051"/>
            <a:ext cx="413004" cy="413004"/>
          </a:xfrm>
          <a:custGeom>
            <a:avLst/>
            <a:gdLst/>
            <a:ahLst/>
            <a:cxnLst/>
            <a:rect r="r" b="b" t="t" l="l"/>
            <a:pathLst>
              <a:path h="413004" w="413004">
                <a:moveTo>
                  <a:pt x="0" y="0"/>
                </a:moveTo>
                <a:lnTo>
                  <a:pt x="413004" y="0"/>
                </a:lnTo>
                <a:lnTo>
                  <a:pt x="413004" y="413004"/>
                </a:lnTo>
                <a:lnTo>
                  <a:pt x="0" y="41300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6959222" y="331232"/>
            <a:ext cx="5009388" cy="2598420"/>
            <a:chOff x="0" y="0"/>
            <a:chExt cx="6679184" cy="34645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92" y="63"/>
              <a:ext cx="6678599" cy="3464433"/>
            </a:xfrm>
            <a:custGeom>
              <a:avLst/>
              <a:gdLst/>
              <a:ahLst/>
              <a:cxnLst/>
              <a:rect r="r" b="b" t="t" l="l"/>
              <a:pathLst>
                <a:path h="3464433" w="6678599">
                  <a:moveTo>
                    <a:pt x="63068" y="0"/>
                  </a:moveTo>
                  <a:lnTo>
                    <a:pt x="6678600" y="124930"/>
                  </a:lnTo>
                  <a:lnTo>
                    <a:pt x="6615519" y="3464434"/>
                  </a:lnTo>
                  <a:lnTo>
                    <a:pt x="0" y="3339504"/>
                  </a:lnTo>
                  <a:lnTo>
                    <a:pt x="63068" y="0"/>
                  </a:lnTo>
                  <a:close/>
                </a:path>
              </a:pathLst>
            </a:custGeom>
            <a:blipFill>
              <a:blip r:embed="rId17"/>
              <a:stretch>
                <a:fillRect l="-4" t="-1" r="-4" b="-1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8491842" y="74171"/>
            <a:ext cx="1652016" cy="754380"/>
          </a:xfrm>
          <a:custGeom>
            <a:avLst/>
            <a:gdLst/>
            <a:ahLst/>
            <a:cxnLst/>
            <a:rect r="r" b="b" t="t" l="l"/>
            <a:pathLst>
              <a:path h="754380" w="1652016">
                <a:moveTo>
                  <a:pt x="0" y="0"/>
                </a:moveTo>
                <a:lnTo>
                  <a:pt x="1652016" y="0"/>
                </a:lnTo>
                <a:lnTo>
                  <a:pt x="1652016" y="754380"/>
                </a:lnTo>
                <a:lnTo>
                  <a:pt x="0" y="7543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64" t="4376" r="488" b="5724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26701" y="5182362"/>
            <a:ext cx="146304" cy="146304"/>
          </a:xfrm>
          <a:custGeom>
            <a:avLst/>
            <a:gdLst/>
            <a:ahLst/>
            <a:cxnLst/>
            <a:rect r="r" b="b" t="t" l="l"/>
            <a:pathLst>
              <a:path h="146304" w="146304">
                <a:moveTo>
                  <a:pt x="0" y="0"/>
                </a:moveTo>
                <a:lnTo>
                  <a:pt x="146304" y="0"/>
                </a:lnTo>
                <a:lnTo>
                  <a:pt x="146304" y="146304"/>
                </a:lnTo>
                <a:lnTo>
                  <a:pt x="0" y="14630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2642416" y="1167241"/>
            <a:ext cx="243840" cy="283464"/>
            <a:chOff x="0" y="0"/>
            <a:chExt cx="325120" cy="37795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851" y="559"/>
              <a:ext cx="323418" cy="376834"/>
            </a:xfrm>
            <a:custGeom>
              <a:avLst/>
              <a:gdLst/>
              <a:ahLst/>
              <a:cxnLst/>
              <a:rect r="r" b="b" t="t" l="l"/>
              <a:pathLst>
                <a:path h="376834" w="323418">
                  <a:moveTo>
                    <a:pt x="0" y="84950"/>
                  </a:moveTo>
                  <a:lnTo>
                    <a:pt x="198488" y="0"/>
                  </a:lnTo>
                  <a:lnTo>
                    <a:pt x="323418" y="291884"/>
                  </a:lnTo>
                  <a:lnTo>
                    <a:pt x="124930" y="376834"/>
                  </a:lnTo>
                  <a:lnTo>
                    <a:pt x="0" y="84950"/>
                  </a:lnTo>
                  <a:close/>
                </a:path>
              </a:pathLst>
            </a:custGeom>
            <a:blipFill>
              <a:blip r:embed="rId22"/>
              <a:stretch>
                <a:fillRect l="-263" t="-148" r="-263" b="-148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783212" y="2642435"/>
            <a:ext cx="2063496" cy="701040"/>
          </a:xfrm>
          <a:custGeom>
            <a:avLst/>
            <a:gdLst/>
            <a:ahLst/>
            <a:cxnLst/>
            <a:rect r="r" b="b" t="t" l="l"/>
            <a:pathLst>
              <a:path h="701040" w="2063496">
                <a:moveTo>
                  <a:pt x="0" y="0"/>
                </a:moveTo>
                <a:lnTo>
                  <a:pt x="2063496" y="0"/>
                </a:lnTo>
                <a:lnTo>
                  <a:pt x="2063496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96563" y="2847965"/>
            <a:ext cx="275844" cy="312420"/>
          </a:xfrm>
          <a:custGeom>
            <a:avLst/>
            <a:gdLst/>
            <a:ahLst/>
            <a:cxnLst/>
            <a:rect r="r" b="b" t="t" l="l"/>
            <a:pathLst>
              <a:path h="312420" w="275844">
                <a:moveTo>
                  <a:pt x="0" y="0"/>
                </a:moveTo>
                <a:lnTo>
                  <a:pt x="275844" y="0"/>
                </a:lnTo>
                <a:lnTo>
                  <a:pt x="275844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25327" y="2854728"/>
            <a:ext cx="240792" cy="307848"/>
          </a:xfrm>
          <a:custGeom>
            <a:avLst/>
            <a:gdLst/>
            <a:ahLst/>
            <a:cxnLst/>
            <a:rect r="r" b="b" t="t" l="l"/>
            <a:pathLst>
              <a:path h="307848" w="240792">
                <a:moveTo>
                  <a:pt x="0" y="0"/>
                </a:moveTo>
                <a:lnTo>
                  <a:pt x="240792" y="0"/>
                </a:lnTo>
                <a:lnTo>
                  <a:pt x="240792" y="307848"/>
                </a:lnTo>
                <a:lnTo>
                  <a:pt x="0" y="30784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11793" y="2847965"/>
            <a:ext cx="278892" cy="312420"/>
          </a:xfrm>
          <a:custGeom>
            <a:avLst/>
            <a:gdLst/>
            <a:ahLst/>
            <a:cxnLst/>
            <a:rect r="r" b="b" t="t" l="l"/>
            <a:pathLst>
              <a:path h="312420" w="278892">
                <a:moveTo>
                  <a:pt x="0" y="0"/>
                </a:moveTo>
                <a:lnTo>
                  <a:pt x="278892" y="0"/>
                </a:lnTo>
                <a:lnTo>
                  <a:pt x="278892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178863" y="2846365"/>
            <a:ext cx="230124" cy="313944"/>
          </a:xfrm>
          <a:custGeom>
            <a:avLst/>
            <a:gdLst/>
            <a:ahLst/>
            <a:cxnLst/>
            <a:rect r="r" b="b" t="t" l="l"/>
            <a:pathLst>
              <a:path h="313944" w="230124">
                <a:moveTo>
                  <a:pt x="0" y="0"/>
                </a:moveTo>
                <a:lnTo>
                  <a:pt x="230124" y="0"/>
                </a:lnTo>
                <a:lnTo>
                  <a:pt x="230124" y="313944"/>
                </a:lnTo>
                <a:lnTo>
                  <a:pt x="0" y="31394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924374" y="2845679"/>
            <a:ext cx="199644" cy="316992"/>
          </a:xfrm>
          <a:custGeom>
            <a:avLst/>
            <a:gdLst/>
            <a:ahLst/>
            <a:cxnLst/>
            <a:rect r="r" b="b" t="t" l="l"/>
            <a:pathLst>
              <a:path h="316992" w="199644">
                <a:moveTo>
                  <a:pt x="0" y="0"/>
                </a:moveTo>
                <a:lnTo>
                  <a:pt x="199644" y="0"/>
                </a:lnTo>
                <a:lnTo>
                  <a:pt x="199644" y="316992"/>
                </a:lnTo>
                <a:lnTo>
                  <a:pt x="0" y="316992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2423522" y="2850175"/>
            <a:ext cx="243840" cy="306324"/>
          </a:xfrm>
          <a:custGeom>
            <a:avLst/>
            <a:gdLst/>
            <a:ahLst/>
            <a:cxnLst/>
            <a:rect r="r" b="b" t="t" l="l"/>
            <a:pathLst>
              <a:path h="306324" w="243840">
                <a:moveTo>
                  <a:pt x="0" y="0"/>
                </a:moveTo>
                <a:lnTo>
                  <a:pt x="243840" y="0"/>
                </a:lnTo>
                <a:lnTo>
                  <a:pt x="243840" y="306324"/>
                </a:lnTo>
                <a:lnTo>
                  <a:pt x="0" y="30632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43039" y="3742582"/>
            <a:ext cx="1943100" cy="5451348"/>
          </a:xfrm>
          <a:custGeom>
            <a:avLst/>
            <a:gdLst/>
            <a:ahLst/>
            <a:cxnLst/>
            <a:rect r="r" b="b" t="t" l="l"/>
            <a:pathLst>
              <a:path h="5451348" w="1943100">
                <a:moveTo>
                  <a:pt x="0" y="0"/>
                </a:moveTo>
                <a:lnTo>
                  <a:pt x="1943100" y="0"/>
                </a:lnTo>
                <a:lnTo>
                  <a:pt x="1943100" y="5451348"/>
                </a:lnTo>
                <a:lnTo>
                  <a:pt x="0" y="545134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-249" t="-49" r="-299" b="-34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81193" y="3684956"/>
            <a:ext cx="2066544" cy="5573268"/>
          </a:xfrm>
          <a:custGeom>
            <a:avLst/>
            <a:gdLst/>
            <a:ahLst/>
            <a:cxnLst/>
            <a:rect r="r" b="b" t="t" l="l"/>
            <a:pathLst>
              <a:path h="5573268" w="2066544">
                <a:moveTo>
                  <a:pt x="0" y="0"/>
                </a:moveTo>
                <a:lnTo>
                  <a:pt x="2066544" y="0"/>
                </a:lnTo>
                <a:lnTo>
                  <a:pt x="2066544" y="5573268"/>
                </a:lnTo>
                <a:lnTo>
                  <a:pt x="0" y="557326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43923" y="4899146"/>
            <a:ext cx="2865120" cy="1638300"/>
            <a:chOff x="0" y="0"/>
            <a:chExt cx="3820160" cy="21844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25" y="406"/>
              <a:ext cx="3820109" cy="2183587"/>
            </a:xfrm>
            <a:custGeom>
              <a:avLst/>
              <a:gdLst/>
              <a:ahLst/>
              <a:cxnLst/>
              <a:rect r="r" b="b" t="t" l="l"/>
              <a:pathLst>
                <a:path h="2183587" w="3820109">
                  <a:moveTo>
                    <a:pt x="0" y="88659"/>
                  </a:moveTo>
                  <a:lnTo>
                    <a:pt x="3770859" y="0"/>
                  </a:lnTo>
                  <a:lnTo>
                    <a:pt x="3820110" y="2094929"/>
                  </a:lnTo>
                  <a:lnTo>
                    <a:pt x="49251" y="2183588"/>
                  </a:lnTo>
                  <a:lnTo>
                    <a:pt x="0" y="88659"/>
                  </a:lnTo>
                  <a:close/>
                </a:path>
              </a:pathLst>
            </a:custGeom>
            <a:blipFill>
              <a:blip r:embed="rId41"/>
              <a:stretch>
                <a:fillRect l="0" t="-18" r="0" b="-18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272673" y="4004100"/>
            <a:ext cx="854964" cy="10668"/>
            <a:chOff x="0" y="0"/>
            <a:chExt cx="1139952" cy="1422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-1696898" y="-533880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42"/>
              <a:stretch>
                <a:fillRect l="6959" t="38923" r="88365" b="60972"/>
              </a:stretch>
            </a:blipFill>
          </p:spPr>
        </p:sp>
      </p:grpSp>
      <p:sp>
        <p:nvSpPr>
          <p:cNvPr name="Freeform 30" id="30"/>
          <p:cNvSpPr/>
          <p:nvPr/>
        </p:nvSpPr>
        <p:spPr>
          <a:xfrm flipH="false" flipV="false" rot="0">
            <a:off x="1272521" y="4175550"/>
            <a:ext cx="760476" cy="10668"/>
          </a:xfrm>
          <a:custGeom>
            <a:avLst/>
            <a:gdLst/>
            <a:ahLst/>
            <a:cxnLst/>
            <a:rect r="r" b="b" t="t" l="l"/>
            <a:pathLst>
              <a:path h="10668" w="760476">
                <a:moveTo>
                  <a:pt x="0" y="0"/>
                </a:moveTo>
                <a:lnTo>
                  <a:pt x="760476" y="0"/>
                </a:lnTo>
                <a:lnTo>
                  <a:pt x="760476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72569" y="4347000"/>
            <a:ext cx="787908" cy="10668"/>
          </a:xfrm>
          <a:custGeom>
            <a:avLst/>
            <a:gdLst/>
            <a:ahLst/>
            <a:cxnLst/>
            <a:rect r="r" b="b" t="t" l="l"/>
            <a:pathLst>
              <a:path h="10668" w="787908">
                <a:moveTo>
                  <a:pt x="0" y="0"/>
                </a:moveTo>
                <a:lnTo>
                  <a:pt x="787908" y="0"/>
                </a:lnTo>
                <a:lnTo>
                  <a:pt x="787908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72464" y="4518450"/>
            <a:ext cx="650748" cy="10668"/>
          </a:xfrm>
          <a:custGeom>
            <a:avLst/>
            <a:gdLst/>
            <a:ahLst/>
            <a:cxnLst/>
            <a:rect r="r" b="b" t="t" l="l"/>
            <a:pathLst>
              <a:path h="10668" w="650748">
                <a:moveTo>
                  <a:pt x="0" y="0"/>
                </a:moveTo>
                <a:lnTo>
                  <a:pt x="650748" y="0"/>
                </a:lnTo>
                <a:lnTo>
                  <a:pt x="650748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3771090" y="2724798"/>
            <a:ext cx="2065020" cy="559308"/>
          </a:xfrm>
          <a:custGeom>
            <a:avLst/>
            <a:gdLst/>
            <a:ahLst/>
            <a:cxnLst/>
            <a:rect r="r" b="b" t="t" l="l"/>
            <a:pathLst>
              <a:path h="559308" w="2065020">
                <a:moveTo>
                  <a:pt x="0" y="0"/>
                </a:moveTo>
                <a:lnTo>
                  <a:pt x="2065020" y="0"/>
                </a:lnTo>
                <a:lnTo>
                  <a:pt x="2065020" y="559308"/>
                </a:lnTo>
                <a:lnTo>
                  <a:pt x="0" y="559308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680890" y="2851594"/>
            <a:ext cx="202692" cy="304800"/>
          </a:xfrm>
          <a:custGeom>
            <a:avLst/>
            <a:gdLst/>
            <a:ahLst/>
            <a:cxnLst/>
            <a:rect r="r" b="b" t="t" l="l"/>
            <a:pathLst>
              <a:path h="304800" w="202692">
                <a:moveTo>
                  <a:pt x="0" y="0"/>
                </a:moveTo>
                <a:lnTo>
                  <a:pt x="202692" y="0"/>
                </a:lnTo>
                <a:lnTo>
                  <a:pt x="202692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4218422" y="2867596"/>
            <a:ext cx="224028" cy="272796"/>
          </a:xfrm>
          <a:custGeom>
            <a:avLst/>
            <a:gdLst/>
            <a:ahLst/>
            <a:cxnLst/>
            <a:rect r="r" b="b" t="t" l="l"/>
            <a:pathLst>
              <a:path h="272796" w="224028">
                <a:moveTo>
                  <a:pt x="0" y="0"/>
                </a:moveTo>
                <a:lnTo>
                  <a:pt x="224028" y="0"/>
                </a:lnTo>
                <a:lnTo>
                  <a:pt x="224028" y="272796"/>
                </a:lnTo>
                <a:lnTo>
                  <a:pt x="0" y="272796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4482094" y="2859214"/>
            <a:ext cx="155448" cy="289560"/>
          </a:xfrm>
          <a:custGeom>
            <a:avLst/>
            <a:gdLst/>
            <a:ahLst/>
            <a:cxnLst/>
            <a:rect r="r" b="b" t="t" l="l"/>
            <a:pathLst>
              <a:path h="289560" w="155448">
                <a:moveTo>
                  <a:pt x="0" y="0"/>
                </a:moveTo>
                <a:lnTo>
                  <a:pt x="155448" y="0"/>
                </a:lnTo>
                <a:lnTo>
                  <a:pt x="155448" y="289560"/>
                </a:lnTo>
                <a:lnTo>
                  <a:pt x="0" y="28956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4019683" y="2856166"/>
            <a:ext cx="181356" cy="295656"/>
          </a:xfrm>
          <a:custGeom>
            <a:avLst/>
            <a:gdLst/>
            <a:ahLst/>
            <a:cxnLst/>
            <a:rect r="r" b="b" t="t" l="l"/>
            <a:pathLst>
              <a:path h="295656" w="181356">
                <a:moveTo>
                  <a:pt x="0" y="0"/>
                </a:moveTo>
                <a:lnTo>
                  <a:pt x="181356" y="0"/>
                </a:lnTo>
                <a:lnTo>
                  <a:pt x="181356" y="295656"/>
                </a:lnTo>
                <a:lnTo>
                  <a:pt x="0" y="295656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5154301" y="2860748"/>
            <a:ext cx="208788" cy="284988"/>
          </a:xfrm>
          <a:custGeom>
            <a:avLst/>
            <a:gdLst/>
            <a:ahLst/>
            <a:cxnLst/>
            <a:rect r="r" b="b" t="t" l="l"/>
            <a:pathLst>
              <a:path h="284988" w="208788">
                <a:moveTo>
                  <a:pt x="0" y="0"/>
                </a:moveTo>
                <a:lnTo>
                  <a:pt x="208788" y="0"/>
                </a:lnTo>
                <a:lnTo>
                  <a:pt x="208788" y="284988"/>
                </a:lnTo>
                <a:lnTo>
                  <a:pt x="0" y="284988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4923720" y="2860738"/>
            <a:ext cx="181356" cy="286512"/>
          </a:xfrm>
          <a:custGeom>
            <a:avLst/>
            <a:gdLst/>
            <a:ahLst/>
            <a:cxnLst/>
            <a:rect r="r" b="b" t="t" l="l"/>
            <a:pathLst>
              <a:path h="286512" w="181356">
                <a:moveTo>
                  <a:pt x="0" y="0"/>
                </a:moveTo>
                <a:lnTo>
                  <a:pt x="181356" y="0"/>
                </a:lnTo>
                <a:lnTo>
                  <a:pt x="181356" y="286512"/>
                </a:lnTo>
                <a:lnTo>
                  <a:pt x="0" y="286512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5376005" y="2864558"/>
            <a:ext cx="220980" cy="277368"/>
          </a:xfrm>
          <a:custGeom>
            <a:avLst/>
            <a:gdLst/>
            <a:ahLst/>
            <a:cxnLst/>
            <a:rect r="r" b="b" t="t" l="l"/>
            <a:pathLst>
              <a:path h="277368" w="220980">
                <a:moveTo>
                  <a:pt x="0" y="0"/>
                </a:moveTo>
                <a:lnTo>
                  <a:pt x="220980" y="0"/>
                </a:lnTo>
                <a:lnTo>
                  <a:pt x="220980" y="277368"/>
                </a:lnTo>
                <a:lnTo>
                  <a:pt x="0" y="277368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3831279" y="3754612"/>
            <a:ext cx="1943100" cy="5451348"/>
          </a:xfrm>
          <a:custGeom>
            <a:avLst/>
            <a:gdLst/>
            <a:ahLst/>
            <a:cxnLst/>
            <a:rect r="r" b="b" t="t" l="l"/>
            <a:pathLst>
              <a:path h="5451348" w="1943100">
                <a:moveTo>
                  <a:pt x="0" y="0"/>
                </a:moveTo>
                <a:lnTo>
                  <a:pt x="1943100" y="0"/>
                </a:lnTo>
                <a:lnTo>
                  <a:pt x="1943100" y="5451348"/>
                </a:lnTo>
                <a:lnTo>
                  <a:pt x="0" y="5451348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 l="-310" t="-46" r="-238" b="-37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3769433" y="3696814"/>
            <a:ext cx="2066544" cy="5573268"/>
          </a:xfrm>
          <a:custGeom>
            <a:avLst/>
            <a:gdLst/>
            <a:ahLst/>
            <a:cxnLst/>
            <a:rect r="r" b="b" t="t" l="l"/>
            <a:pathLst>
              <a:path h="5573268" w="2066544">
                <a:moveTo>
                  <a:pt x="0" y="0"/>
                </a:moveTo>
                <a:lnTo>
                  <a:pt x="2066544" y="0"/>
                </a:lnTo>
                <a:lnTo>
                  <a:pt x="2066544" y="5573268"/>
                </a:lnTo>
                <a:lnTo>
                  <a:pt x="0" y="5573268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6774818" y="2706938"/>
            <a:ext cx="2063496" cy="522732"/>
          </a:xfrm>
          <a:custGeom>
            <a:avLst/>
            <a:gdLst/>
            <a:ahLst/>
            <a:cxnLst/>
            <a:rect r="r" b="b" t="t" l="l"/>
            <a:pathLst>
              <a:path h="522732" w="2063496">
                <a:moveTo>
                  <a:pt x="0" y="0"/>
                </a:moveTo>
                <a:lnTo>
                  <a:pt x="2063496" y="0"/>
                </a:lnTo>
                <a:lnTo>
                  <a:pt x="2063496" y="522732"/>
                </a:lnTo>
                <a:lnTo>
                  <a:pt x="0" y="522732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6902844" y="2852337"/>
            <a:ext cx="263652" cy="233172"/>
          </a:xfrm>
          <a:custGeom>
            <a:avLst/>
            <a:gdLst/>
            <a:ahLst/>
            <a:cxnLst/>
            <a:rect r="r" b="b" t="t" l="l"/>
            <a:pathLst>
              <a:path h="233172" w="263652">
                <a:moveTo>
                  <a:pt x="0" y="0"/>
                </a:moveTo>
                <a:lnTo>
                  <a:pt x="263652" y="0"/>
                </a:lnTo>
                <a:lnTo>
                  <a:pt x="263652" y="233172"/>
                </a:lnTo>
                <a:lnTo>
                  <a:pt x="0" y="233172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7555059" y="2853861"/>
            <a:ext cx="181356" cy="230124"/>
          </a:xfrm>
          <a:custGeom>
            <a:avLst/>
            <a:gdLst/>
            <a:ahLst/>
            <a:cxnLst/>
            <a:rect r="r" b="b" t="t" l="l"/>
            <a:pathLst>
              <a:path h="230124" w="181356">
                <a:moveTo>
                  <a:pt x="0" y="0"/>
                </a:moveTo>
                <a:lnTo>
                  <a:pt x="181356" y="0"/>
                </a:lnTo>
                <a:lnTo>
                  <a:pt x="181356" y="230124"/>
                </a:lnTo>
                <a:lnTo>
                  <a:pt x="0" y="230124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7930496" y="2843193"/>
            <a:ext cx="169164" cy="251460"/>
          </a:xfrm>
          <a:custGeom>
            <a:avLst/>
            <a:gdLst/>
            <a:ahLst/>
            <a:cxnLst/>
            <a:rect r="r" b="b" t="t" l="l"/>
            <a:pathLst>
              <a:path h="251460" w="169164">
                <a:moveTo>
                  <a:pt x="0" y="0"/>
                </a:moveTo>
                <a:lnTo>
                  <a:pt x="169164" y="0"/>
                </a:lnTo>
                <a:lnTo>
                  <a:pt x="169164" y="251460"/>
                </a:lnTo>
                <a:lnTo>
                  <a:pt x="0" y="251460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7372788" y="2850051"/>
            <a:ext cx="149352" cy="237744"/>
          </a:xfrm>
          <a:custGeom>
            <a:avLst/>
            <a:gdLst/>
            <a:ahLst/>
            <a:cxnLst/>
            <a:rect r="r" b="b" t="t" l="l"/>
            <a:pathLst>
              <a:path h="237744" w="149352">
                <a:moveTo>
                  <a:pt x="0" y="0"/>
                </a:moveTo>
                <a:lnTo>
                  <a:pt x="149352" y="0"/>
                </a:lnTo>
                <a:lnTo>
                  <a:pt x="149352" y="237744"/>
                </a:lnTo>
                <a:lnTo>
                  <a:pt x="0" y="237744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7200757" y="2849289"/>
            <a:ext cx="129540" cy="239268"/>
          </a:xfrm>
          <a:custGeom>
            <a:avLst/>
            <a:gdLst/>
            <a:ahLst/>
            <a:cxnLst/>
            <a:rect r="r" b="b" t="t" l="l"/>
            <a:pathLst>
              <a:path h="239268" w="129540">
                <a:moveTo>
                  <a:pt x="0" y="0"/>
                </a:moveTo>
                <a:lnTo>
                  <a:pt x="129540" y="0"/>
                </a:lnTo>
                <a:lnTo>
                  <a:pt x="129540" y="239268"/>
                </a:lnTo>
                <a:lnTo>
                  <a:pt x="0" y="239268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7768304" y="2849661"/>
            <a:ext cx="129540" cy="239268"/>
          </a:xfrm>
          <a:custGeom>
            <a:avLst/>
            <a:gdLst/>
            <a:ahLst/>
            <a:cxnLst/>
            <a:rect r="r" b="b" t="t" l="l"/>
            <a:pathLst>
              <a:path h="239268" w="129540">
                <a:moveTo>
                  <a:pt x="0" y="0"/>
                </a:moveTo>
                <a:lnTo>
                  <a:pt x="129540" y="0"/>
                </a:lnTo>
                <a:lnTo>
                  <a:pt x="129540" y="239268"/>
                </a:lnTo>
                <a:lnTo>
                  <a:pt x="0" y="239268"/>
                </a:lnTo>
                <a:lnTo>
                  <a:pt x="0" y="0"/>
                </a:lnTo>
                <a:close/>
              </a:path>
            </a:pathLst>
          </a:custGeom>
          <a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8318583" y="2850956"/>
            <a:ext cx="173736" cy="234696"/>
          </a:xfrm>
          <a:custGeom>
            <a:avLst/>
            <a:gdLst/>
            <a:ahLst/>
            <a:cxnLst/>
            <a:rect r="r" b="b" t="t" l="l"/>
            <a:pathLst>
              <a:path h="234696" w="173736">
                <a:moveTo>
                  <a:pt x="0" y="0"/>
                </a:moveTo>
                <a:lnTo>
                  <a:pt x="173736" y="0"/>
                </a:lnTo>
                <a:lnTo>
                  <a:pt x="173736" y="234696"/>
                </a:lnTo>
                <a:lnTo>
                  <a:pt x="0" y="234696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8128464" y="2850051"/>
            <a:ext cx="149352" cy="237744"/>
          </a:xfrm>
          <a:custGeom>
            <a:avLst/>
            <a:gdLst/>
            <a:ahLst/>
            <a:cxnLst/>
            <a:rect r="r" b="b" t="t" l="l"/>
            <a:pathLst>
              <a:path h="237744" w="149352">
                <a:moveTo>
                  <a:pt x="0" y="0"/>
                </a:moveTo>
                <a:lnTo>
                  <a:pt x="149352" y="0"/>
                </a:lnTo>
                <a:lnTo>
                  <a:pt x="149352" y="237744"/>
                </a:lnTo>
                <a:lnTo>
                  <a:pt x="0" y="237744"/>
                </a:lnTo>
                <a:lnTo>
                  <a:pt x="0" y="0"/>
                </a:lnTo>
                <a:close/>
              </a:path>
            </a:pathLst>
          </a:custGeom>
          <a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8502663" y="2854004"/>
            <a:ext cx="182880" cy="228600"/>
          </a:xfrm>
          <a:custGeom>
            <a:avLst/>
            <a:gdLst/>
            <a:ahLst/>
            <a:cxnLst/>
            <a:rect r="r" b="b" t="t" l="l"/>
            <a:pathLst>
              <a:path h="228600" w="182880">
                <a:moveTo>
                  <a:pt x="0" y="0"/>
                </a:moveTo>
                <a:lnTo>
                  <a:pt x="182880" y="0"/>
                </a:lnTo>
                <a:lnTo>
                  <a:pt x="18288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87">
              <a:extLst>
                <a:ext uri="{96DAC541-7B7A-43D3-8B79-37D633B846F1}">
                  <asvg:svgBlip xmlns:asvg="http://schemas.microsoft.com/office/drawing/2016/SVG/main" r:embed="rId8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6819519" y="3701272"/>
            <a:ext cx="1943100" cy="5451348"/>
          </a:xfrm>
          <a:custGeom>
            <a:avLst/>
            <a:gdLst/>
            <a:ahLst/>
            <a:cxnLst/>
            <a:rect r="r" b="b" t="t" l="l"/>
            <a:pathLst>
              <a:path h="5451348" w="1943100">
                <a:moveTo>
                  <a:pt x="0" y="0"/>
                </a:moveTo>
                <a:lnTo>
                  <a:pt x="1943100" y="0"/>
                </a:lnTo>
                <a:lnTo>
                  <a:pt x="1943100" y="5451348"/>
                </a:lnTo>
                <a:lnTo>
                  <a:pt x="0" y="5451348"/>
                </a:lnTo>
                <a:lnTo>
                  <a:pt x="0" y="0"/>
                </a:lnTo>
                <a:close/>
              </a:path>
            </a:pathLst>
          </a:custGeom>
          <a:blipFill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 l="-215" t="-18" r="-176" b="-9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6757664" y="3643284"/>
            <a:ext cx="2066544" cy="5573268"/>
          </a:xfrm>
          <a:custGeom>
            <a:avLst/>
            <a:gdLst/>
            <a:ahLst/>
            <a:cxnLst/>
            <a:rect r="r" b="b" t="t" l="l"/>
            <a:pathLst>
              <a:path h="5573268" w="2066544">
                <a:moveTo>
                  <a:pt x="0" y="0"/>
                </a:moveTo>
                <a:lnTo>
                  <a:pt x="2066544" y="0"/>
                </a:lnTo>
                <a:lnTo>
                  <a:pt x="2066544" y="5573268"/>
                </a:lnTo>
                <a:lnTo>
                  <a:pt x="0" y="5573268"/>
                </a:lnTo>
                <a:lnTo>
                  <a:pt x="0" y="0"/>
                </a:lnTo>
                <a:close/>
              </a:path>
            </a:pathLst>
          </a:custGeom>
          <a:blipFill>
            <a:blip r:embed="rId91">
              <a:extLst>
                <a:ext uri="{96DAC541-7B7A-43D3-8B79-37D633B846F1}">
                  <asvg:svgBlip xmlns:asvg="http://schemas.microsoft.com/office/drawing/2016/SVG/main" r:embed="rId9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7009419" y="4027246"/>
            <a:ext cx="146304" cy="146304"/>
          </a:xfrm>
          <a:custGeom>
            <a:avLst/>
            <a:gdLst/>
            <a:ahLst/>
            <a:cxnLst/>
            <a:rect r="r" b="b" t="t" l="l"/>
            <a:pathLst>
              <a:path h="146304" w="146304">
                <a:moveTo>
                  <a:pt x="0" y="0"/>
                </a:moveTo>
                <a:lnTo>
                  <a:pt x="146304" y="0"/>
                </a:lnTo>
                <a:lnTo>
                  <a:pt x="146304" y="146304"/>
                </a:lnTo>
                <a:lnTo>
                  <a:pt x="0" y="146304"/>
                </a:lnTo>
                <a:lnTo>
                  <a:pt x="0" y="0"/>
                </a:lnTo>
                <a:close/>
              </a:path>
            </a:pathLst>
          </a:custGeom>
          <a:blipFill>
            <a:blip r:embed="rId93">
              <a:extLst>
                <a:ext uri="{96DAC541-7B7A-43D3-8B79-37D633B846F1}">
                  <asvg:svgBlip xmlns:asvg="http://schemas.microsoft.com/office/drawing/2016/SVG/main" r:embed="rId9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7009419" y="5101552"/>
            <a:ext cx="146304" cy="146304"/>
          </a:xfrm>
          <a:custGeom>
            <a:avLst/>
            <a:gdLst/>
            <a:ahLst/>
            <a:cxnLst/>
            <a:rect r="r" b="b" t="t" l="l"/>
            <a:pathLst>
              <a:path h="146304" w="146304">
                <a:moveTo>
                  <a:pt x="0" y="0"/>
                </a:moveTo>
                <a:lnTo>
                  <a:pt x="146304" y="0"/>
                </a:lnTo>
                <a:lnTo>
                  <a:pt x="146304" y="146304"/>
                </a:lnTo>
                <a:lnTo>
                  <a:pt x="0" y="146304"/>
                </a:lnTo>
                <a:lnTo>
                  <a:pt x="0" y="0"/>
                </a:lnTo>
                <a:close/>
              </a:path>
            </a:pathLst>
          </a:custGeom>
          <a:blipFill>
            <a:blip r:embed="rId95">
              <a:extLst>
                <a:ext uri="{96DAC541-7B7A-43D3-8B79-37D633B846F1}">
                  <asvg:svgBlip xmlns:asvg="http://schemas.microsoft.com/office/drawing/2016/SVG/main" r:embed="rId9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7009419" y="6175867"/>
            <a:ext cx="146304" cy="146304"/>
          </a:xfrm>
          <a:custGeom>
            <a:avLst/>
            <a:gdLst/>
            <a:ahLst/>
            <a:cxnLst/>
            <a:rect r="r" b="b" t="t" l="l"/>
            <a:pathLst>
              <a:path h="146304" w="146304">
                <a:moveTo>
                  <a:pt x="0" y="0"/>
                </a:moveTo>
                <a:lnTo>
                  <a:pt x="146304" y="0"/>
                </a:lnTo>
                <a:lnTo>
                  <a:pt x="146304" y="146304"/>
                </a:lnTo>
                <a:lnTo>
                  <a:pt x="0" y="146304"/>
                </a:lnTo>
                <a:lnTo>
                  <a:pt x="0" y="0"/>
                </a:lnTo>
                <a:close/>
              </a:path>
            </a:pathLst>
          </a:custGeom>
          <a:blipFill>
            <a:blip r:embed="rId97">
              <a:extLst>
                <a:ext uri="{96DAC541-7B7A-43D3-8B79-37D633B846F1}">
                  <asvg:svgBlip xmlns:asvg="http://schemas.microsoft.com/office/drawing/2016/SVG/main" r:embed="rId9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7009419" y="7250173"/>
            <a:ext cx="146304" cy="146304"/>
          </a:xfrm>
          <a:custGeom>
            <a:avLst/>
            <a:gdLst/>
            <a:ahLst/>
            <a:cxnLst/>
            <a:rect r="r" b="b" t="t" l="l"/>
            <a:pathLst>
              <a:path h="146304" w="146304">
                <a:moveTo>
                  <a:pt x="0" y="0"/>
                </a:moveTo>
                <a:lnTo>
                  <a:pt x="146304" y="0"/>
                </a:lnTo>
                <a:lnTo>
                  <a:pt x="146304" y="146304"/>
                </a:lnTo>
                <a:lnTo>
                  <a:pt x="0" y="146304"/>
                </a:lnTo>
                <a:lnTo>
                  <a:pt x="0" y="0"/>
                </a:lnTo>
                <a:close/>
              </a:path>
            </a:pathLst>
          </a:custGeom>
          <a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7009419" y="8324488"/>
            <a:ext cx="146304" cy="146304"/>
          </a:xfrm>
          <a:custGeom>
            <a:avLst/>
            <a:gdLst/>
            <a:ahLst/>
            <a:cxnLst/>
            <a:rect r="r" b="b" t="t" l="l"/>
            <a:pathLst>
              <a:path h="146304" w="146304">
                <a:moveTo>
                  <a:pt x="0" y="0"/>
                </a:moveTo>
                <a:lnTo>
                  <a:pt x="146304" y="0"/>
                </a:lnTo>
                <a:lnTo>
                  <a:pt x="146304" y="146304"/>
                </a:lnTo>
                <a:lnTo>
                  <a:pt x="0" y="146304"/>
                </a:lnTo>
                <a:lnTo>
                  <a:pt x="0" y="0"/>
                </a:lnTo>
                <a:close/>
              </a:path>
            </a:pathLst>
          </a:custGeom>
          <a:blipFill>
            <a:blip r:embed="rId101">
              <a:extLst>
                <a:ext uri="{96DAC541-7B7A-43D3-8B79-37D633B846F1}">
                  <asvg:svgBlip xmlns:asvg="http://schemas.microsoft.com/office/drawing/2016/SVG/main" r:embed="rId10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0" id="60"/>
          <p:cNvGrpSpPr/>
          <p:nvPr/>
        </p:nvGrpSpPr>
        <p:grpSpPr>
          <a:xfrm rot="0">
            <a:off x="7307066" y="3980336"/>
            <a:ext cx="854964" cy="10668"/>
            <a:chOff x="0" y="0"/>
            <a:chExt cx="1139952" cy="14224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-9742754" y="-5307114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103"/>
              <a:stretch>
                <a:fillRect l="39955" t="38692" r="55369" b="61203"/>
              </a:stretch>
            </a:blipFill>
          </p:spPr>
        </p:sp>
      </p:grpSp>
      <p:sp>
        <p:nvSpPr>
          <p:cNvPr name="Freeform 62" id="62"/>
          <p:cNvSpPr/>
          <p:nvPr/>
        </p:nvSpPr>
        <p:spPr>
          <a:xfrm flipH="false" flipV="false" rot="0">
            <a:off x="7306799" y="4151786"/>
            <a:ext cx="1226820" cy="10668"/>
          </a:xfrm>
          <a:custGeom>
            <a:avLst/>
            <a:gdLst/>
            <a:ahLst/>
            <a:cxnLst/>
            <a:rect r="r" b="b" t="t" l="l"/>
            <a:pathLst>
              <a:path h="10668" w="1226820">
                <a:moveTo>
                  <a:pt x="0" y="0"/>
                </a:moveTo>
                <a:lnTo>
                  <a:pt x="1226820" y="0"/>
                </a:lnTo>
                <a:lnTo>
                  <a:pt x="122682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0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3" id="63"/>
          <p:cNvGrpSpPr/>
          <p:nvPr/>
        </p:nvGrpSpPr>
        <p:grpSpPr>
          <a:xfrm rot="0">
            <a:off x="7306951" y="4323236"/>
            <a:ext cx="541020" cy="10668"/>
            <a:chOff x="0" y="0"/>
            <a:chExt cx="721360" cy="14224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-9742601" y="-5764314"/>
              <a:ext cx="24383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3999">
                  <a:moveTo>
                    <a:pt x="24383999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3999" y="13716000"/>
                  </a:lnTo>
                  <a:lnTo>
                    <a:pt x="24383999" y="0"/>
                  </a:lnTo>
                  <a:close/>
                </a:path>
              </a:pathLst>
            </a:custGeom>
            <a:blipFill>
              <a:blip r:embed="rId106"/>
              <a:stretch>
                <a:fillRect l="39954" t="42026" r="57086" b="57870"/>
              </a:stretch>
            </a:blipFill>
          </p:spPr>
        </p:sp>
      </p:grpSp>
      <p:grpSp>
        <p:nvGrpSpPr>
          <p:cNvPr name="Group 65" id="65"/>
          <p:cNvGrpSpPr/>
          <p:nvPr/>
        </p:nvGrpSpPr>
        <p:grpSpPr>
          <a:xfrm rot="0">
            <a:off x="7307066" y="5050307"/>
            <a:ext cx="854964" cy="10668"/>
            <a:chOff x="0" y="0"/>
            <a:chExt cx="1139952" cy="14224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-9742754" y="-6733743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103"/>
              <a:stretch>
                <a:fillRect l="39955" t="49094" r="55369" b="50802"/>
              </a:stretch>
            </a:blipFill>
          </p:spPr>
        </p:sp>
      </p:grpSp>
      <p:sp>
        <p:nvSpPr>
          <p:cNvPr name="Freeform 67" id="67"/>
          <p:cNvSpPr/>
          <p:nvPr/>
        </p:nvSpPr>
        <p:spPr>
          <a:xfrm flipH="false" flipV="false" rot="0">
            <a:off x="7306799" y="5221757"/>
            <a:ext cx="1226820" cy="10668"/>
          </a:xfrm>
          <a:custGeom>
            <a:avLst/>
            <a:gdLst/>
            <a:ahLst/>
            <a:cxnLst/>
            <a:rect r="r" b="b" t="t" l="l"/>
            <a:pathLst>
              <a:path h="10668" w="1226820">
                <a:moveTo>
                  <a:pt x="0" y="0"/>
                </a:moveTo>
                <a:lnTo>
                  <a:pt x="1226820" y="0"/>
                </a:lnTo>
                <a:lnTo>
                  <a:pt x="122682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7306732" y="5393207"/>
            <a:ext cx="445008" cy="10668"/>
          </a:xfrm>
          <a:custGeom>
            <a:avLst/>
            <a:gdLst/>
            <a:ahLst/>
            <a:cxnLst/>
            <a:rect r="r" b="b" t="t" l="l"/>
            <a:pathLst>
              <a:path h="10668" w="445008">
                <a:moveTo>
                  <a:pt x="0" y="0"/>
                </a:moveTo>
                <a:lnTo>
                  <a:pt x="445008" y="0"/>
                </a:lnTo>
                <a:lnTo>
                  <a:pt x="445008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8">
              <a:extLst>
                <a:ext uri="{96DAC541-7B7A-43D3-8B79-37D633B846F1}">
                  <asvg:svgBlip xmlns:asvg="http://schemas.microsoft.com/office/drawing/2016/SVG/main" r:embed="rId10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9" id="69"/>
          <p:cNvGrpSpPr/>
          <p:nvPr/>
        </p:nvGrpSpPr>
        <p:grpSpPr>
          <a:xfrm rot="0">
            <a:off x="7307066" y="6124623"/>
            <a:ext cx="854964" cy="10668"/>
            <a:chOff x="0" y="0"/>
            <a:chExt cx="1139952" cy="14224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-9742754" y="-8166164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103"/>
              <a:stretch>
                <a:fillRect l="39955" t="59537" r="55369" b="40358"/>
              </a:stretch>
            </a:blipFill>
          </p:spPr>
        </p:sp>
      </p:grpSp>
      <p:sp>
        <p:nvSpPr>
          <p:cNvPr name="Freeform 71" id="71"/>
          <p:cNvSpPr/>
          <p:nvPr/>
        </p:nvSpPr>
        <p:spPr>
          <a:xfrm flipH="false" flipV="false" rot="0">
            <a:off x="7306799" y="6296073"/>
            <a:ext cx="1226820" cy="10668"/>
          </a:xfrm>
          <a:custGeom>
            <a:avLst/>
            <a:gdLst/>
            <a:ahLst/>
            <a:cxnLst/>
            <a:rect r="r" b="b" t="t" l="l"/>
            <a:pathLst>
              <a:path h="10668" w="1226820">
                <a:moveTo>
                  <a:pt x="0" y="0"/>
                </a:moveTo>
                <a:lnTo>
                  <a:pt x="1226820" y="0"/>
                </a:lnTo>
                <a:lnTo>
                  <a:pt x="122682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2" id="72"/>
          <p:cNvGrpSpPr/>
          <p:nvPr/>
        </p:nvGrpSpPr>
        <p:grpSpPr>
          <a:xfrm rot="0">
            <a:off x="7306961" y="6467523"/>
            <a:ext cx="521208" cy="10668"/>
            <a:chOff x="0" y="0"/>
            <a:chExt cx="694944" cy="14224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694944" cy="14224"/>
            </a:xfrm>
            <a:custGeom>
              <a:avLst/>
              <a:gdLst/>
              <a:ahLst/>
              <a:cxnLst/>
              <a:rect r="r" b="b" t="t" l="l"/>
              <a:pathLst>
                <a:path h="14224" w="694944">
                  <a:moveTo>
                    <a:pt x="0" y="0"/>
                  </a:moveTo>
                  <a:lnTo>
                    <a:pt x="694944" y="0"/>
                  </a:lnTo>
                  <a:lnTo>
                    <a:pt x="694944" y="14224"/>
                  </a:lnTo>
                  <a:lnTo>
                    <a:pt x="0" y="14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1"/>
              <a:stretch>
                <a:fillRect l="0" t="0" r="0" b="0"/>
              </a:stretch>
            </a:blipFill>
          </p:spPr>
        </p:sp>
      </p:grpSp>
      <p:grpSp>
        <p:nvGrpSpPr>
          <p:cNvPr name="Group 74" id="74"/>
          <p:cNvGrpSpPr/>
          <p:nvPr/>
        </p:nvGrpSpPr>
        <p:grpSpPr>
          <a:xfrm rot="0">
            <a:off x="7307066" y="7198928"/>
            <a:ext cx="854964" cy="10668"/>
            <a:chOff x="0" y="0"/>
            <a:chExt cx="1139952" cy="14224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-9742754" y="-9598571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103"/>
              <a:stretch>
                <a:fillRect l="39955" t="69980" r="55369" b="29915"/>
              </a:stretch>
            </a:blipFill>
          </p:spPr>
        </p:sp>
      </p:grpSp>
      <p:sp>
        <p:nvSpPr>
          <p:cNvPr name="Freeform 76" id="76"/>
          <p:cNvSpPr/>
          <p:nvPr/>
        </p:nvSpPr>
        <p:spPr>
          <a:xfrm flipH="false" flipV="false" rot="0">
            <a:off x="7306799" y="7370378"/>
            <a:ext cx="1226820" cy="10668"/>
          </a:xfrm>
          <a:custGeom>
            <a:avLst/>
            <a:gdLst/>
            <a:ahLst/>
            <a:cxnLst/>
            <a:rect r="r" b="b" t="t" l="l"/>
            <a:pathLst>
              <a:path h="10668" w="1226820">
                <a:moveTo>
                  <a:pt x="0" y="0"/>
                </a:moveTo>
                <a:lnTo>
                  <a:pt x="1226820" y="0"/>
                </a:lnTo>
                <a:lnTo>
                  <a:pt x="122682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7307113" y="7541828"/>
            <a:ext cx="832104" cy="10668"/>
          </a:xfrm>
          <a:custGeom>
            <a:avLst/>
            <a:gdLst/>
            <a:ahLst/>
            <a:cxnLst/>
            <a:rect r="r" b="b" t="t" l="l"/>
            <a:pathLst>
              <a:path h="10668" w="832104">
                <a:moveTo>
                  <a:pt x="0" y="0"/>
                </a:moveTo>
                <a:lnTo>
                  <a:pt x="832104" y="0"/>
                </a:lnTo>
                <a:lnTo>
                  <a:pt x="832104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13">
              <a:extLst>
                <a:ext uri="{96DAC541-7B7A-43D3-8B79-37D633B846F1}">
                  <asvg:svgBlip xmlns:asvg="http://schemas.microsoft.com/office/drawing/2016/SVG/main" r:embed="rId1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8" id="78"/>
          <p:cNvGrpSpPr/>
          <p:nvPr/>
        </p:nvGrpSpPr>
        <p:grpSpPr>
          <a:xfrm rot="0">
            <a:off x="7307066" y="8273244"/>
            <a:ext cx="854964" cy="10668"/>
            <a:chOff x="0" y="0"/>
            <a:chExt cx="1139952" cy="14224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-9742754" y="-11030991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103"/>
              <a:stretch>
                <a:fillRect l="39955" t="80424" r="55369" b="19472"/>
              </a:stretch>
            </a:blipFill>
          </p:spPr>
        </p:sp>
      </p:grpSp>
      <p:sp>
        <p:nvSpPr>
          <p:cNvPr name="Freeform 80" id="80"/>
          <p:cNvSpPr/>
          <p:nvPr/>
        </p:nvSpPr>
        <p:spPr>
          <a:xfrm flipH="false" flipV="false" rot="0">
            <a:off x="7306904" y="8444694"/>
            <a:ext cx="760476" cy="10668"/>
          </a:xfrm>
          <a:custGeom>
            <a:avLst/>
            <a:gdLst/>
            <a:ahLst/>
            <a:cxnLst/>
            <a:rect r="r" b="b" t="t" l="l"/>
            <a:pathLst>
              <a:path h="10668" w="760476">
                <a:moveTo>
                  <a:pt x="0" y="0"/>
                </a:moveTo>
                <a:lnTo>
                  <a:pt x="760476" y="0"/>
                </a:lnTo>
                <a:lnTo>
                  <a:pt x="760476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7306961" y="8616144"/>
            <a:ext cx="787908" cy="10668"/>
          </a:xfrm>
          <a:custGeom>
            <a:avLst/>
            <a:gdLst/>
            <a:ahLst/>
            <a:cxnLst/>
            <a:rect r="r" b="b" t="t" l="l"/>
            <a:pathLst>
              <a:path h="10668" w="787908">
                <a:moveTo>
                  <a:pt x="0" y="0"/>
                </a:moveTo>
                <a:lnTo>
                  <a:pt x="787908" y="0"/>
                </a:lnTo>
                <a:lnTo>
                  <a:pt x="787908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1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9587589" y="2700357"/>
            <a:ext cx="2065020" cy="589788"/>
          </a:xfrm>
          <a:custGeom>
            <a:avLst/>
            <a:gdLst/>
            <a:ahLst/>
            <a:cxnLst/>
            <a:rect r="r" b="b" t="t" l="l"/>
            <a:pathLst>
              <a:path h="589788" w="2065020">
                <a:moveTo>
                  <a:pt x="0" y="0"/>
                </a:moveTo>
                <a:lnTo>
                  <a:pt x="2065020" y="0"/>
                </a:lnTo>
                <a:lnTo>
                  <a:pt x="2065020" y="589788"/>
                </a:lnTo>
                <a:lnTo>
                  <a:pt x="0" y="5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17">
              <a:extLst>
                <a:ext uri="{96DAC541-7B7A-43D3-8B79-37D633B846F1}">
                  <asvg:svgBlip xmlns:asvg="http://schemas.microsoft.com/office/drawing/2016/SVG/main" r:embed="rId1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0435990" y="2850404"/>
            <a:ext cx="184404" cy="291084"/>
          </a:xfrm>
          <a:custGeom>
            <a:avLst/>
            <a:gdLst/>
            <a:ahLst/>
            <a:cxnLst/>
            <a:rect r="r" b="b" t="t" l="l"/>
            <a:pathLst>
              <a:path h="291084" w="184404">
                <a:moveTo>
                  <a:pt x="0" y="0"/>
                </a:moveTo>
                <a:lnTo>
                  <a:pt x="184404" y="0"/>
                </a:lnTo>
                <a:lnTo>
                  <a:pt x="18440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blipFill>
            <a:blip r:embed="rId119">
              <a:extLst>
                <a:ext uri="{96DAC541-7B7A-43D3-8B79-37D633B846F1}">
                  <asvg:svgBlip xmlns:asvg="http://schemas.microsoft.com/office/drawing/2016/SVG/main" r:embed="rId1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0659342" y="2854214"/>
            <a:ext cx="187452" cy="283464"/>
          </a:xfrm>
          <a:custGeom>
            <a:avLst/>
            <a:gdLst/>
            <a:ahLst/>
            <a:cxnLst/>
            <a:rect r="r" b="b" t="t" l="l"/>
            <a:pathLst>
              <a:path h="283464" w="187452">
                <a:moveTo>
                  <a:pt x="0" y="0"/>
                </a:moveTo>
                <a:lnTo>
                  <a:pt x="187452" y="0"/>
                </a:lnTo>
                <a:lnTo>
                  <a:pt x="187452" y="283464"/>
                </a:lnTo>
                <a:lnTo>
                  <a:pt x="0" y="283464"/>
                </a:lnTo>
                <a:lnTo>
                  <a:pt x="0" y="0"/>
                </a:lnTo>
                <a:close/>
              </a:path>
            </a:pathLst>
          </a:custGeom>
          <a:blipFill>
            <a:blip r:embed="rId121">
              <a:extLst>
                <a:ext uri="{96DAC541-7B7A-43D3-8B79-37D633B846F1}">
                  <asvg:svgBlip xmlns:asvg="http://schemas.microsoft.com/office/drawing/2016/SVG/main" r:embed="rId1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9954349" y="2870216"/>
            <a:ext cx="187452" cy="251460"/>
          </a:xfrm>
          <a:custGeom>
            <a:avLst/>
            <a:gdLst/>
            <a:ahLst/>
            <a:cxnLst/>
            <a:rect r="r" b="b" t="t" l="l"/>
            <a:pathLst>
              <a:path h="251460" w="187452">
                <a:moveTo>
                  <a:pt x="0" y="0"/>
                </a:moveTo>
                <a:lnTo>
                  <a:pt x="187452" y="0"/>
                </a:lnTo>
                <a:lnTo>
                  <a:pt x="187452" y="251460"/>
                </a:lnTo>
                <a:lnTo>
                  <a:pt x="0" y="251460"/>
                </a:lnTo>
                <a:lnTo>
                  <a:pt x="0" y="0"/>
                </a:lnTo>
                <a:close/>
              </a:path>
            </a:pathLst>
          </a:custGeom>
          <a:blipFill>
            <a:blip r:embed="rId123">
              <a:extLst>
                <a:ext uri="{96DAC541-7B7A-43D3-8B79-37D633B846F1}">
                  <asvg:svgBlip xmlns:asvg="http://schemas.microsoft.com/office/drawing/2016/SVG/main" r:embed="rId1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10183130" y="2869454"/>
            <a:ext cx="205740" cy="252984"/>
          </a:xfrm>
          <a:custGeom>
            <a:avLst/>
            <a:gdLst/>
            <a:ahLst/>
            <a:cxnLst/>
            <a:rect r="r" b="b" t="t" l="l"/>
            <a:pathLst>
              <a:path h="252984" w="205740">
                <a:moveTo>
                  <a:pt x="0" y="0"/>
                </a:moveTo>
                <a:lnTo>
                  <a:pt x="205740" y="0"/>
                </a:lnTo>
                <a:lnTo>
                  <a:pt x="205740" y="252984"/>
                </a:lnTo>
                <a:lnTo>
                  <a:pt x="0" y="252984"/>
                </a:lnTo>
                <a:lnTo>
                  <a:pt x="0" y="0"/>
                </a:lnTo>
                <a:close/>
              </a:path>
            </a:pathLst>
          </a:custGeom>
          <a:blipFill>
            <a:blip r:embed="rId125">
              <a:extLst>
                <a:ext uri="{96DAC541-7B7A-43D3-8B79-37D633B846F1}">
                  <asvg:svgBlip xmlns:asvg="http://schemas.microsoft.com/office/drawing/2016/SVG/main" r:embed="rId1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9742932" y="2858786"/>
            <a:ext cx="167640" cy="274320"/>
          </a:xfrm>
          <a:custGeom>
            <a:avLst/>
            <a:gdLst/>
            <a:ahLst/>
            <a:cxnLst/>
            <a:rect r="r" b="b" t="t" l="l"/>
            <a:pathLst>
              <a:path h="274320" w="167640">
                <a:moveTo>
                  <a:pt x="0" y="0"/>
                </a:moveTo>
                <a:lnTo>
                  <a:pt x="167640" y="0"/>
                </a:lnTo>
                <a:lnTo>
                  <a:pt x="16764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127">
              <a:extLst>
                <a:ext uri="{96DAC541-7B7A-43D3-8B79-37D633B846F1}">
                  <asvg:svgBlip xmlns:asvg="http://schemas.microsoft.com/office/drawing/2016/SVG/main" r:embed="rId1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8" id="88"/>
          <p:cNvSpPr/>
          <p:nvPr/>
        </p:nvSpPr>
        <p:spPr>
          <a:xfrm flipH="false" flipV="false" rot="0">
            <a:off x="11111313" y="2863425"/>
            <a:ext cx="192024" cy="263652"/>
          </a:xfrm>
          <a:custGeom>
            <a:avLst/>
            <a:gdLst/>
            <a:ahLst/>
            <a:cxnLst/>
            <a:rect r="r" b="b" t="t" l="l"/>
            <a:pathLst>
              <a:path h="263652" w="192024">
                <a:moveTo>
                  <a:pt x="0" y="0"/>
                </a:moveTo>
                <a:lnTo>
                  <a:pt x="192024" y="0"/>
                </a:lnTo>
                <a:lnTo>
                  <a:pt x="192024" y="263652"/>
                </a:lnTo>
                <a:lnTo>
                  <a:pt x="0" y="263652"/>
                </a:lnTo>
                <a:lnTo>
                  <a:pt x="0" y="0"/>
                </a:lnTo>
                <a:close/>
              </a:path>
            </a:pathLst>
          </a:custGeom>
          <a:blipFill>
            <a:blip r:embed="rId129">
              <a:extLst>
                <a:ext uri="{96DAC541-7B7A-43D3-8B79-37D633B846F1}">
                  <asvg:svgBlip xmlns:asvg="http://schemas.microsoft.com/office/drawing/2016/SVG/main" r:embed="rId1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9" id="89"/>
          <p:cNvSpPr/>
          <p:nvPr/>
        </p:nvSpPr>
        <p:spPr>
          <a:xfrm flipH="false" flipV="false" rot="0">
            <a:off x="10899315" y="2862596"/>
            <a:ext cx="166116" cy="266700"/>
          </a:xfrm>
          <a:custGeom>
            <a:avLst/>
            <a:gdLst/>
            <a:ahLst/>
            <a:cxnLst/>
            <a:rect r="r" b="b" t="t" l="l"/>
            <a:pathLst>
              <a:path h="266700" w="166116">
                <a:moveTo>
                  <a:pt x="0" y="0"/>
                </a:moveTo>
                <a:lnTo>
                  <a:pt x="166116" y="0"/>
                </a:lnTo>
                <a:lnTo>
                  <a:pt x="166116" y="266700"/>
                </a:lnTo>
                <a:lnTo>
                  <a:pt x="0" y="266700"/>
                </a:lnTo>
                <a:lnTo>
                  <a:pt x="0" y="0"/>
                </a:lnTo>
                <a:close/>
              </a:path>
            </a:pathLst>
          </a:custGeom>
          <a:blipFill>
            <a:blip r:embed="rId131">
              <a:extLst>
                <a:ext uri="{96DAC541-7B7A-43D3-8B79-37D633B846F1}">
                  <asvg:svgBlip xmlns:asvg="http://schemas.microsoft.com/office/drawing/2016/SVG/main" r:embed="rId1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0" id="90"/>
          <p:cNvSpPr/>
          <p:nvPr/>
        </p:nvSpPr>
        <p:spPr>
          <a:xfrm flipH="false" flipV="false" rot="0">
            <a:off x="11315738" y="2866473"/>
            <a:ext cx="202692" cy="257556"/>
          </a:xfrm>
          <a:custGeom>
            <a:avLst/>
            <a:gdLst/>
            <a:ahLst/>
            <a:cxnLst/>
            <a:rect r="r" b="b" t="t" l="l"/>
            <a:pathLst>
              <a:path h="257556" w="202692">
                <a:moveTo>
                  <a:pt x="0" y="0"/>
                </a:moveTo>
                <a:lnTo>
                  <a:pt x="202692" y="0"/>
                </a:lnTo>
                <a:lnTo>
                  <a:pt x="202692" y="257556"/>
                </a:lnTo>
                <a:lnTo>
                  <a:pt x="0" y="257556"/>
                </a:lnTo>
                <a:lnTo>
                  <a:pt x="0" y="0"/>
                </a:lnTo>
                <a:close/>
              </a:path>
            </a:pathLst>
          </a:custGeom>
          <a:blipFill>
            <a:blip r:embed="rId133">
              <a:extLst>
                <a:ext uri="{96DAC541-7B7A-43D3-8B79-37D633B846F1}">
                  <asvg:svgBlip xmlns:asvg="http://schemas.microsoft.com/office/drawing/2016/SVG/main" r:embed="rId1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1" id="91"/>
          <p:cNvSpPr/>
          <p:nvPr/>
        </p:nvSpPr>
        <p:spPr>
          <a:xfrm flipH="false" flipV="false" rot="0">
            <a:off x="9660950" y="3730962"/>
            <a:ext cx="1941576" cy="5451348"/>
          </a:xfrm>
          <a:custGeom>
            <a:avLst/>
            <a:gdLst/>
            <a:ahLst/>
            <a:cxnLst/>
            <a:rect r="r" b="b" t="t" l="l"/>
            <a:pathLst>
              <a:path h="5451348" w="1941576">
                <a:moveTo>
                  <a:pt x="0" y="0"/>
                </a:moveTo>
                <a:lnTo>
                  <a:pt x="1941576" y="0"/>
                </a:lnTo>
                <a:lnTo>
                  <a:pt x="1941576" y="5451348"/>
                </a:lnTo>
                <a:lnTo>
                  <a:pt x="0" y="5451348"/>
                </a:lnTo>
                <a:lnTo>
                  <a:pt x="0" y="0"/>
                </a:lnTo>
                <a:close/>
              </a:path>
            </a:pathLst>
          </a:custGeom>
          <a:blipFill>
            <a:blip r:embed="rId135">
              <a:extLst>
                <a:ext uri="{96DAC541-7B7A-43D3-8B79-37D633B846F1}">
                  <asvg:svgBlip xmlns:asvg="http://schemas.microsoft.com/office/drawing/2016/SVG/main" r:embed="rId136"/>
                </a:ext>
              </a:extLst>
            </a:blip>
            <a:stretch>
              <a:fillRect l="-251" t="-3" r="-219" b="-24"/>
            </a:stretch>
          </a:blipFill>
        </p:spPr>
      </p:sp>
      <p:sp>
        <p:nvSpPr>
          <p:cNvPr name="Freeform 92" id="92"/>
          <p:cNvSpPr/>
          <p:nvPr/>
        </p:nvSpPr>
        <p:spPr>
          <a:xfrm flipH="false" flipV="false" rot="0">
            <a:off x="9598333" y="3672802"/>
            <a:ext cx="2066544" cy="5573268"/>
          </a:xfrm>
          <a:custGeom>
            <a:avLst/>
            <a:gdLst/>
            <a:ahLst/>
            <a:cxnLst/>
            <a:rect r="r" b="b" t="t" l="l"/>
            <a:pathLst>
              <a:path h="5573268" w="2066544">
                <a:moveTo>
                  <a:pt x="0" y="0"/>
                </a:moveTo>
                <a:lnTo>
                  <a:pt x="2066544" y="0"/>
                </a:lnTo>
                <a:lnTo>
                  <a:pt x="2066544" y="5573268"/>
                </a:lnTo>
                <a:lnTo>
                  <a:pt x="0" y="5573268"/>
                </a:lnTo>
                <a:lnTo>
                  <a:pt x="0" y="0"/>
                </a:lnTo>
                <a:close/>
              </a:path>
            </a:pathLst>
          </a:custGeom>
          <a:blipFill>
            <a:blip r:embed="rId137">
              <a:extLst>
                <a:ext uri="{96DAC541-7B7A-43D3-8B79-37D633B846F1}">
                  <asvg:svgBlip xmlns:asvg="http://schemas.microsoft.com/office/drawing/2016/SVG/main" r:embed="rId1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3" id="93"/>
          <p:cNvSpPr/>
          <p:nvPr/>
        </p:nvSpPr>
        <p:spPr>
          <a:xfrm flipH="false" flipV="false" rot="0">
            <a:off x="9884245" y="4043982"/>
            <a:ext cx="172212" cy="172212"/>
          </a:xfrm>
          <a:custGeom>
            <a:avLst/>
            <a:gdLst/>
            <a:ahLst/>
            <a:cxnLst/>
            <a:rect r="r" b="b" t="t" l="l"/>
            <a:pathLst>
              <a:path h="172212" w="172212">
                <a:moveTo>
                  <a:pt x="0" y="0"/>
                </a:moveTo>
                <a:lnTo>
                  <a:pt x="172212" y="0"/>
                </a:lnTo>
                <a:lnTo>
                  <a:pt x="172212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blipFill>
            <a:blip r:embed="rId139">
              <a:extLst>
                <a:ext uri="{96DAC541-7B7A-43D3-8B79-37D633B846F1}">
                  <asvg:svgBlip xmlns:asvg="http://schemas.microsoft.com/office/drawing/2016/SVG/main" r:embed="rId14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4" id="94"/>
          <p:cNvSpPr/>
          <p:nvPr/>
        </p:nvSpPr>
        <p:spPr>
          <a:xfrm flipH="false" flipV="false" rot="0">
            <a:off x="9884245" y="5104743"/>
            <a:ext cx="172212" cy="172212"/>
          </a:xfrm>
          <a:custGeom>
            <a:avLst/>
            <a:gdLst/>
            <a:ahLst/>
            <a:cxnLst/>
            <a:rect r="r" b="b" t="t" l="l"/>
            <a:pathLst>
              <a:path h="172212" w="172212">
                <a:moveTo>
                  <a:pt x="0" y="0"/>
                </a:moveTo>
                <a:lnTo>
                  <a:pt x="172212" y="0"/>
                </a:lnTo>
                <a:lnTo>
                  <a:pt x="172212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blipFill>
            <a:blip r:embed="rId139">
              <a:extLst>
                <a:ext uri="{96DAC541-7B7A-43D3-8B79-37D633B846F1}">
                  <asvg:svgBlip xmlns:asvg="http://schemas.microsoft.com/office/drawing/2016/SVG/main" r:embed="rId1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5" id="95"/>
          <p:cNvSpPr/>
          <p:nvPr/>
        </p:nvSpPr>
        <p:spPr>
          <a:xfrm flipH="false" flipV="false" rot="0">
            <a:off x="9884245" y="6172286"/>
            <a:ext cx="172212" cy="172212"/>
          </a:xfrm>
          <a:custGeom>
            <a:avLst/>
            <a:gdLst/>
            <a:ahLst/>
            <a:cxnLst/>
            <a:rect r="r" b="b" t="t" l="l"/>
            <a:pathLst>
              <a:path h="172212" w="172212">
                <a:moveTo>
                  <a:pt x="0" y="0"/>
                </a:moveTo>
                <a:lnTo>
                  <a:pt x="172212" y="0"/>
                </a:lnTo>
                <a:lnTo>
                  <a:pt x="172212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blipFill>
            <a:blip r:embed="rId142">
              <a:extLst>
                <a:ext uri="{96DAC541-7B7A-43D3-8B79-37D633B846F1}">
                  <asvg:svgBlip xmlns:asvg="http://schemas.microsoft.com/office/drawing/2016/SVG/main" r:embed="rId14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6" id="96"/>
          <p:cNvGrpSpPr/>
          <p:nvPr/>
        </p:nvGrpSpPr>
        <p:grpSpPr>
          <a:xfrm rot="0">
            <a:off x="10208400" y="4039114"/>
            <a:ext cx="854964" cy="10668"/>
            <a:chOff x="0" y="0"/>
            <a:chExt cx="1139952" cy="14224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-13611200" y="-5385486"/>
              <a:ext cx="24384001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1">
                  <a:moveTo>
                    <a:pt x="24384001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1" y="13716000"/>
                  </a:lnTo>
                  <a:lnTo>
                    <a:pt x="24384001" y="0"/>
                  </a:lnTo>
                  <a:close/>
                </a:path>
              </a:pathLst>
            </a:custGeom>
            <a:blipFill>
              <a:blip r:embed="rId103"/>
              <a:stretch>
                <a:fillRect l="55820" t="39264" r="39504" b="60632"/>
              </a:stretch>
            </a:blipFill>
          </p:spPr>
        </p:sp>
      </p:grpSp>
      <p:sp>
        <p:nvSpPr>
          <p:cNvPr name="Freeform 98" id="98"/>
          <p:cNvSpPr/>
          <p:nvPr/>
        </p:nvSpPr>
        <p:spPr>
          <a:xfrm flipH="false" flipV="false" rot="0">
            <a:off x="10208238" y="4210564"/>
            <a:ext cx="760476" cy="10668"/>
          </a:xfrm>
          <a:custGeom>
            <a:avLst/>
            <a:gdLst/>
            <a:ahLst/>
            <a:cxnLst/>
            <a:rect r="r" b="b" t="t" l="l"/>
            <a:pathLst>
              <a:path h="10668" w="760476">
                <a:moveTo>
                  <a:pt x="0" y="0"/>
                </a:moveTo>
                <a:lnTo>
                  <a:pt x="760476" y="0"/>
                </a:lnTo>
                <a:lnTo>
                  <a:pt x="760476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14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9" id="99"/>
          <p:cNvGrpSpPr/>
          <p:nvPr/>
        </p:nvGrpSpPr>
        <p:grpSpPr>
          <a:xfrm rot="0">
            <a:off x="10208314" y="4382014"/>
            <a:ext cx="912876" cy="10668"/>
            <a:chOff x="0" y="0"/>
            <a:chExt cx="1217168" cy="14224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0"/>
              <a:ext cx="1217168" cy="14224"/>
            </a:xfrm>
            <a:custGeom>
              <a:avLst/>
              <a:gdLst/>
              <a:ahLst/>
              <a:cxnLst/>
              <a:rect r="r" b="b" t="t" l="l"/>
              <a:pathLst>
                <a:path h="14224" w="1217168">
                  <a:moveTo>
                    <a:pt x="0" y="0"/>
                  </a:moveTo>
                  <a:lnTo>
                    <a:pt x="1217168" y="0"/>
                  </a:lnTo>
                  <a:lnTo>
                    <a:pt x="1217168" y="14224"/>
                  </a:lnTo>
                  <a:lnTo>
                    <a:pt x="0" y="14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5"/>
              <a:stretch>
                <a:fillRect l="0" t="0" r="0" b="0"/>
              </a:stretch>
            </a:blipFill>
          </p:spPr>
        </p:sp>
      </p:grpSp>
      <p:grpSp>
        <p:nvGrpSpPr>
          <p:cNvPr name="Group 101" id="101"/>
          <p:cNvGrpSpPr/>
          <p:nvPr/>
        </p:nvGrpSpPr>
        <p:grpSpPr>
          <a:xfrm rot="0">
            <a:off x="10208390" y="4553464"/>
            <a:ext cx="766572" cy="10668"/>
            <a:chOff x="0" y="0"/>
            <a:chExt cx="1022096" cy="14224"/>
          </a:xfrm>
        </p:grpSpPr>
        <p:sp>
          <p:nvSpPr>
            <p:cNvPr name="Freeform 102" id="102"/>
            <p:cNvSpPr/>
            <p:nvPr/>
          </p:nvSpPr>
          <p:spPr>
            <a:xfrm flipH="false" flipV="false" rot="0">
              <a:off x="-13611186" y="-6071286"/>
              <a:ext cx="24383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3999">
                  <a:moveTo>
                    <a:pt x="24383999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3999" y="13716000"/>
                  </a:lnTo>
                  <a:lnTo>
                    <a:pt x="24383999" y="0"/>
                  </a:lnTo>
                  <a:close/>
                </a:path>
              </a:pathLst>
            </a:custGeom>
            <a:blipFill>
              <a:blip r:embed="rId146"/>
              <a:stretch>
                <a:fillRect l="55820" t="44264" r="39988" b="55632"/>
              </a:stretch>
            </a:blipFill>
          </p:spPr>
        </p:sp>
      </p:grpSp>
      <p:sp>
        <p:nvSpPr>
          <p:cNvPr name="Freeform 103" id="103"/>
          <p:cNvSpPr/>
          <p:nvPr/>
        </p:nvSpPr>
        <p:spPr>
          <a:xfrm flipH="false" flipV="false" rot="0">
            <a:off x="10208533" y="4724914"/>
            <a:ext cx="525780" cy="10668"/>
          </a:xfrm>
          <a:custGeom>
            <a:avLst/>
            <a:gdLst/>
            <a:ahLst/>
            <a:cxnLst/>
            <a:rect r="r" b="b" t="t" l="l"/>
            <a:pathLst>
              <a:path h="10668" w="525780">
                <a:moveTo>
                  <a:pt x="0" y="0"/>
                </a:moveTo>
                <a:lnTo>
                  <a:pt x="525780" y="0"/>
                </a:lnTo>
                <a:lnTo>
                  <a:pt x="52578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47">
              <a:extLst>
                <a:ext uri="{96DAC541-7B7A-43D3-8B79-37D633B846F1}">
                  <asvg:svgBlip xmlns:asvg="http://schemas.microsoft.com/office/drawing/2016/SVG/main" r:embed="rId14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4" id="104"/>
          <p:cNvGrpSpPr/>
          <p:nvPr/>
        </p:nvGrpSpPr>
        <p:grpSpPr>
          <a:xfrm rot="0">
            <a:off x="10208400" y="5099561"/>
            <a:ext cx="854964" cy="10668"/>
            <a:chOff x="0" y="0"/>
            <a:chExt cx="1139952" cy="14224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-13611200" y="-6799415"/>
              <a:ext cx="24384001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1">
                  <a:moveTo>
                    <a:pt x="24384001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1" y="13716000"/>
                  </a:lnTo>
                  <a:lnTo>
                    <a:pt x="24384001" y="0"/>
                  </a:lnTo>
                  <a:close/>
                </a:path>
              </a:pathLst>
            </a:custGeom>
            <a:blipFill>
              <a:blip r:embed="rId103"/>
              <a:stretch>
                <a:fillRect l="55820" t="49572" r="39504" b="50323"/>
              </a:stretch>
            </a:blipFill>
          </p:spPr>
        </p:sp>
      </p:grpSp>
      <p:sp>
        <p:nvSpPr>
          <p:cNvPr name="Freeform 106" id="106"/>
          <p:cNvSpPr/>
          <p:nvPr/>
        </p:nvSpPr>
        <p:spPr>
          <a:xfrm flipH="false" flipV="false" rot="0">
            <a:off x="10208133" y="5271011"/>
            <a:ext cx="1226820" cy="10668"/>
          </a:xfrm>
          <a:custGeom>
            <a:avLst/>
            <a:gdLst/>
            <a:ahLst/>
            <a:cxnLst/>
            <a:rect r="r" b="b" t="t" l="l"/>
            <a:pathLst>
              <a:path h="10668" w="1226820">
                <a:moveTo>
                  <a:pt x="0" y="0"/>
                </a:moveTo>
                <a:lnTo>
                  <a:pt x="1226820" y="0"/>
                </a:lnTo>
                <a:lnTo>
                  <a:pt x="122682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4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7" id="107"/>
          <p:cNvGrpSpPr/>
          <p:nvPr/>
        </p:nvGrpSpPr>
        <p:grpSpPr>
          <a:xfrm rot="0">
            <a:off x="10208285" y="5442461"/>
            <a:ext cx="541020" cy="10668"/>
            <a:chOff x="0" y="0"/>
            <a:chExt cx="721360" cy="14224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-13611047" y="-7256615"/>
              <a:ext cx="24383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3999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150"/>
              <a:stretch>
                <a:fillRect l="55819" t="52906" r="41222" b="46990"/>
              </a:stretch>
            </a:blipFill>
          </p:spPr>
        </p:sp>
      </p:grpSp>
      <p:grpSp>
        <p:nvGrpSpPr>
          <p:cNvPr name="Group 109" id="109"/>
          <p:cNvGrpSpPr/>
          <p:nvPr/>
        </p:nvGrpSpPr>
        <p:grpSpPr>
          <a:xfrm rot="0">
            <a:off x="10208400" y="6154312"/>
            <a:ext cx="854964" cy="10668"/>
            <a:chOff x="0" y="0"/>
            <a:chExt cx="1139952" cy="14224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-13611200" y="-8205750"/>
              <a:ext cx="24384001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1">
                  <a:moveTo>
                    <a:pt x="24384001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1" y="13716000"/>
                  </a:lnTo>
                  <a:lnTo>
                    <a:pt x="24384001" y="0"/>
                  </a:lnTo>
                  <a:close/>
                </a:path>
              </a:pathLst>
            </a:custGeom>
            <a:blipFill>
              <a:blip r:embed="rId103"/>
              <a:stretch>
                <a:fillRect l="55820" t="59826" r="39504" b="40070"/>
              </a:stretch>
            </a:blipFill>
          </p:spPr>
        </p:sp>
      </p:grpSp>
      <p:sp>
        <p:nvSpPr>
          <p:cNvPr name="Freeform 111" id="111"/>
          <p:cNvSpPr/>
          <p:nvPr/>
        </p:nvSpPr>
        <p:spPr>
          <a:xfrm flipH="false" flipV="false" rot="0">
            <a:off x="10208133" y="6325762"/>
            <a:ext cx="1226820" cy="10668"/>
          </a:xfrm>
          <a:custGeom>
            <a:avLst/>
            <a:gdLst/>
            <a:ahLst/>
            <a:cxnLst/>
            <a:rect r="r" b="b" t="t" l="l"/>
            <a:pathLst>
              <a:path h="10668" w="1226820">
                <a:moveTo>
                  <a:pt x="0" y="0"/>
                </a:moveTo>
                <a:lnTo>
                  <a:pt x="1226820" y="0"/>
                </a:lnTo>
                <a:lnTo>
                  <a:pt x="122682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5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2" id="112"/>
          <p:cNvSpPr/>
          <p:nvPr/>
        </p:nvSpPr>
        <p:spPr>
          <a:xfrm flipH="false" flipV="false" rot="0">
            <a:off x="10208324" y="6497212"/>
            <a:ext cx="321564" cy="10668"/>
          </a:xfrm>
          <a:custGeom>
            <a:avLst/>
            <a:gdLst/>
            <a:ahLst/>
            <a:cxnLst/>
            <a:rect r="r" b="b" t="t" l="l"/>
            <a:pathLst>
              <a:path h="10668" w="321564">
                <a:moveTo>
                  <a:pt x="0" y="0"/>
                </a:moveTo>
                <a:lnTo>
                  <a:pt x="321564" y="0"/>
                </a:lnTo>
                <a:lnTo>
                  <a:pt x="321564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52">
              <a:extLst>
                <a:ext uri="{96DAC541-7B7A-43D3-8B79-37D633B846F1}">
                  <asvg:svgBlip xmlns:asvg="http://schemas.microsoft.com/office/drawing/2016/SVG/main" r:embed="rId15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3" id="113"/>
          <p:cNvSpPr/>
          <p:nvPr/>
        </p:nvSpPr>
        <p:spPr>
          <a:xfrm flipH="false" flipV="false" rot="0">
            <a:off x="12302490" y="2654598"/>
            <a:ext cx="2063496" cy="701040"/>
          </a:xfrm>
          <a:custGeom>
            <a:avLst/>
            <a:gdLst/>
            <a:ahLst/>
            <a:cxnLst/>
            <a:rect r="r" b="b" t="t" l="l"/>
            <a:pathLst>
              <a:path h="701040" w="2063496">
                <a:moveTo>
                  <a:pt x="0" y="0"/>
                </a:moveTo>
                <a:lnTo>
                  <a:pt x="2063496" y="0"/>
                </a:lnTo>
                <a:lnTo>
                  <a:pt x="2063496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blipFill>
            <a:blip r:embed="rId154">
              <a:extLst>
                <a:ext uri="{96DAC541-7B7A-43D3-8B79-37D633B846F1}">
                  <asvg:svgBlip xmlns:asvg="http://schemas.microsoft.com/office/drawing/2016/SVG/main" r:embed="rId15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4" id="114"/>
          <p:cNvSpPr/>
          <p:nvPr/>
        </p:nvSpPr>
        <p:spPr>
          <a:xfrm flipH="false" flipV="false" rot="0">
            <a:off x="12817573" y="2858614"/>
            <a:ext cx="220980" cy="345948"/>
          </a:xfrm>
          <a:custGeom>
            <a:avLst/>
            <a:gdLst/>
            <a:ahLst/>
            <a:cxnLst/>
            <a:rect r="r" b="b" t="t" l="l"/>
            <a:pathLst>
              <a:path h="345948" w="220980">
                <a:moveTo>
                  <a:pt x="0" y="0"/>
                </a:moveTo>
                <a:lnTo>
                  <a:pt x="220980" y="0"/>
                </a:lnTo>
                <a:lnTo>
                  <a:pt x="220980" y="345948"/>
                </a:lnTo>
                <a:lnTo>
                  <a:pt x="0" y="345948"/>
                </a:lnTo>
                <a:lnTo>
                  <a:pt x="0" y="0"/>
                </a:lnTo>
                <a:close/>
              </a:path>
            </a:pathLst>
          </a:custGeom>
          <a:blipFill>
            <a:blip r:embed="rId156">
              <a:extLst>
                <a:ext uri="{96DAC541-7B7A-43D3-8B79-37D633B846F1}">
                  <asvg:svgBlip xmlns:asvg="http://schemas.microsoft.com/office/drawing/2016/SVG/main" r:embed="rId15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5" id="115"/>
          <p:cNvSpPr/>
          <p:nvPr/>
        </p:nvSpPr>
        <p:spPr>
          <a:xfrm flipH="false" flipV="false" rot="0">
            <a:off x="13083140" y="2855652"/>
            <a:ext cx="214884" cy="332232"/>
          </a:xfrm>
          <a:custGeom>
            <a:avLst/>
            <a:gdLst/>
            <a:ahLst/>
            <a:cxnLst/>
            <a:rect r="r" b="b" t="t" l="l"/>
            <a:pathLst>
              <a:path h="332232" w="214884">
                <a:moveTo>
                  <a:pt x="0" y="0"/>
                </a:moveTo>
                <a:lnTo>
                  <a:pt x="214884" y="0"/>
                </a:lnTo>
                <a:lnTo>
                  <a:pt x="214884" y="332232"/>
                </a:lnTo>
                <a:lnTo>
                  <a:pt x="0" y="332232"/>
                </a:lnTo>
                <a:lnTo>
                  <a:pt x="0" y="0"/>
                </a:lnTo>
                <a:close/>
              </a:path>
            </a:pathLst>
          </a:custGeom>
          <a:blipFill>
            <a:blip r:embed="rId158">
              <a:extLst>
                <a:ext uri="{96DAC541-7B7A-43D3-8B79-37D633B846F1}">
                  <asvg:svgBlip xmlns:asvg="http://schemas.microsoft.com/office/drawing/2016/SVG/main" r:embed="rId15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6" id="116"/>
          <p:cNvSpPr/>
          <p:nvPr/>
        </p:nvSpPr>
        <p:spPr>
          <a:xfrm flipH="false" flipV="false" rot="0">
            <a:off x="12586106" y="2868520"/>
            <a:ext cx="181356" cy="326136"/>
          </a:xfrm>
          <a:custGeom>
            <a:avLst/>
            <a:gdLst/>
            <a:ahLst/>
            <a:cxnLst/>
            <a:rect r="r" b="b" t="t" l="l"/>
            <a:pathLst>
              <a:path h="326136" w="181356">
                <a:moveTo>
                  <a:pt x="0" y="0"/>
                </a:moveTo>
                <a:lnTo>
                  <a:pt x="181356" y="0"/>
                </a:lnTo>
                <a:lnTo>
                  <a:pt x="181356" y="326136"/>
                </a:lnTo>
                <a:lnTo>
                  <a:pt x="0" y="326136"/>
                </a:lnTo>
                <a:lnTo>
                  <a:pt x="0" y="0"/>
                </a:lnTo>
                <a:close/>
              </a:path>
            </a:pathLst>
          </a:custGeom>
          <a:blipFill>
            <a:blip r:embed="rId160">
              <a:extLst>
                <a:ext uri="{96DAC541-7B7A-43D3-8B79-37D633B846F1}">
                  <asvg:svgBlip xmlns:asvg="http://schemas.microsoft.com/office/drawing/2016/SVG/main" r:embed="rId16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7" id="117"/>
          <p:cNvSpPr/>
          <p:nvPr/>
        </p:nvSpPr>
        <p:spPr>
          <a:xfrm flipH="false" flipV="false" rot="0">
            <a:off x="13597118" y="2863958"/>
            <a:ext cx="230124" cy="313944"/>
          </a:xfrm>
          <a:custGeom>
            <a:avLst/>
            <a:gdLst/>
            <a:ahLst/>
            <a:cxnLst/>
            <a:rect r="r" b="b" t="t" l="l"/>
            <a:pathLst>
              <a:path h="313944" w="230124">
                <a:moveTo>
                  <a:pt x="0" y="0"/>
                </a:moveTo>
                <a:lnTo>
                  <a:pt x="230124" y="0"/>
                </a:lnTo>
                <a:lnTo>
                  <a:pt x="230124" y="313944"/>
                </a:lnTo>
                <a:lnTo>
                  <a:pt x="0" y="313944"/>
                </a:lnTo>
                <a:lnTo>
                  <a:pt x="0" y="0"/>
                </a:lnTo>
                <a:close/>
              </a:path>
            </a:pathLst>
          </a:custGeom>
          <a:blipFill>
            <a:blip r:embed="rId162">
              <a:extLst>
                <a:ext uri="{96DAC541-7B7A-43D3-8B79-37D633B846F1}">
                  <asvg:svgBlip xmlns:asvg="http://schemas.microsoft.com/office/drawing/2016/SVG/main" r:embed="rId16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8" id="118"/>
          <p:cNvSpPr/>
          <p:nvPr/>
        </p:nvSpPr>
        <p:spPr>
          <a:xfrm flipH="false" flipV="false" rot="0">
            <a:off x="13342630" y="2863272"/>
            <a:ext cx="199644" cy="316992"/>
          </a:xfrm>
          <a:custGeom>
            <a:avLst/>
            <a:gdLst/>
            <a:ahLst/>
            <a:cxnLst/>
            <a:rect r="r" b="b" t="t" l="l"/>
            <a:pathLst>
              <a:path h="316992" w="199644">
                <a:moveTo>
                  <a:pt x="0" y="0"/>
                </a:moveTo>
                <a:lnTo>
                  <a:pt x="199644" y="0"/>
                </a:lnTo>
                <a:lnTo>
                  <a:pt x="199644" y="316992"/>
                </a:lnTo>
                <a:lnTo>
                  <a:pt x="0" y="316992"/>
                </a:lnTo>
                <a:lnTo>
                  <a:pt x="0" y="0"/>
                </a:lnTo>
                <a:close/>
              </a:path>
            </a:pathLst>
          </a:custGeom>
          <a:blipFill>
            <a:blip r:embed="rId164">
              <a:extLst>
                <a:ext uri="{96DAC541-7B7A-43D3-8B79-37D633B846F1}">
                  <asvg:svgBlip xmlns:asvg="http://schemas.microsoft.com/office/drawing/2016/SVG/main" r:embed="rId16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9" id="119"/>
          <p:cNvSpPr/>
          <p:nvPr/>
        </p:nvSpPr>
        <p:spPr>
          <a:xfrm flipH="false" flipV="false" rot="0">
            <a:off x="13841778" y="2867768"/>
            <a:ext cx="243840" cy="306324"/>
          </a:xfrm>
          <a:custGeom>
            <a:avLst/>
            <a:gdLst/>
            <a:ahLst/>
            <a:cxnLst/>
            <a:rect r="r" b="b" t="t" l="l"/>
            <a:pathLst>
              <a:path h="306324" w="243840">
                <a:moveTo>
                  <a:pt x="0" y="0"/>
                </a:moveTo>
                <a:lnTo>
                  <a:pt x="243840" y="0"/>
                </a:lnTo>
                <a:lnTo>
                  <a:pt x="243840" y="306324"/>
                </a:lnTo>
                <a:lnTo>
                  <a:pt x="0" y="306324"/>
                </a:lnTo>
                <a:lnTo>
                  <a:pt x="0" y="0"/>
                </a:lnTo>
                <a:close/>
              </a:path>
            </a:pathLst>
          </a:custGeom>
          <a:blipFill>
            <a:blip r:embed="rId166">
              <a:extLst>
                <a:ext uri="{96DAC541-7B7A-43D3-8B79-37D633B846F1}">
                  <asvg:svgBlip xmlns:asvg="http://schemas.microsoft.com/office/drawing/2016/SVG/main" r:embed="rId16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0" id="120"/>
          <p:cNvSpPr/>
          <p:nvPr/>
        </p:nvSpPr>
        <p:spPr>
          <a:xfrm flipH="false" flipV="false" rot="0">
            <a:off x="12361621" y="3754612"/>
            <a:ext cx="1941576" cy="5451348"/>
          </a:xfrm>
          <a:custGeom>
            <a:avLst/>
            <a:gdLst/>
            <a:ahLst/>
            <a:cxnLst/>
            <a:rect r="r" b="b" t="t" l="l"/>
            <a:pathLst>
              <a:path h="5451348" w="1941576">
                <a:moveTo>
                  <a:pt x="0" y="0"/>
                </a:moveTo>
                <a:lnTo>
                  <a:pt x="1941576" y="0"/>
                </a:lnTo>
                <a:lnTo>
                  <a:pt x="1941576" y="5451348"/>
                </a:lnTo>
                <a:lnTo>
                  <a:pt x="0" y="5451348"/>
                </a:lnTo>
                <a:lnTo>
                  <a:pt x="0" y="0"/>
                </a:lnTo>
                <a:close/>
              </a:path>
            </a:pathLst>
          </a:custGeom>
          <a:blipFill>
            <a:blip r:embed="rId168">
              <a:extLst>
                <a:ext uri="{96DAC541-7B7A-43D3-8B79-37D633B846F1}">
                  <asvg:svgBlip xmlns:asvg="http://schemas.microsoft.com/office/drawing/2016/SVG/main" r:embed="rId169"/>
                </a:ext>
              </a:extLst>
            </a:blip>
            <a:stretch>
              <a:fillRect l="-259" t="-46" r="-211" b="-37"/>
            </a:stretch>
          </a:blipFill>
        </p:spPr>
      </p:sp>
      <p:sp>
        <p:nvSpPr>
          <p:cNvPr name="Freeform 121" id="121"/>
          <p:cNvSpPr/>
          <p:nvPr/>
        </p:nvSpPr>
        <p:spPr>
          <a:xfrm flipH="false" flipV="false" rot="0">
            <a:off x="12299766" y="3697034"/>
            <a:ext cx="2065020" cy="5571744"/>
          </a:xfrm>
          <a:custGeom>
            <a:avLst/>
            <a:gdLst/>
            <a:ahLst/>
            <a:cxnLst/>
            <a:rect r="r" b="b" t="t" l="l"/>
            <a:pathLst>
              <a:path h="5571744" w="2065020">
                <a:moveTo>
                  <a:pt x="0" y="0"/>
                </a:moveTo>
                <a:lnTo>
                  <a:pt x="2065020" y="0"/>
                </a:lnTo>
                <a:lnTo>
                  <a:pt x="2065020" y="5571744"/>
                </a:lnTo>
                <a:lnTo>
                  <a:pt x="0" y="5571744"/>
                </a:lnTo>
                <a:lnTo>
                  <a:pt x="0" y="0"/>
                </a:lnTo>
                <a:close/>
              </a:path>
            </a:pathLst>
          </a:custGeom>
          <a:blipFill>
            <a:blip r:embed="rId170">
              <a:extLst>
                <a:ext uri="{96DAC541-7B7A-43D3-8B79-37D633B846F1}">
                  <asvg:svgBlip xmlns:asvg="http://schemas.microsoft.com/office/drawing/2016/SVG/main" r:embed="rId171"/>
                </a:ext>
              </a:extLst>
            </a:blip>
            <a:stretch>
              <a:fillRect l="-35" t="0" r="-37" b="0"/>
            </a:stretch>
          </a:blipFill>
        </p:spPr>
      </p:sp>
      <p:sp>
        <p:nvSpPr>
          <p:cNvPr name="Freeform 122" id="122"/>
          <p:cNvSpPr/>
          <p:nvPr/>
        </p:nvSpPr>
        <p:spPr>
          <a:xfrm flipH="false" flipV="false" rot="0">
            <a:off x="12550959" y="4070452"/>
            <a:ext cx="172212" cy="172212"/>
          </a:xfrm>
          <a:custGeom>
            <a:avLst/>
            <a:gdLst/>
            <a:ahLst/>
            <a:cxnLst/>
            <a:rect r="r" b="b" t="t" l="l"/>
            <a:pathLst>
              <a:path h="172212" w="172212">
                <a:moveTo>
                  <a:pt x="0" y="0"/>
                </a:moveTo>
                <a:lnTo>
                  <a:pt x="172212" y="0"/>
                </a:lnTo>
                <a:lnTo>
                  <a:pt x="172212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blipFill>
            <a:blip r:embed="rId172">
              <a:extLst>
                <a:ext uri="{96DAC541-7B7A-43D3-8B79-37D633B846F1}">
                  <asvg:svgBlip xmlns:asvg="http://schemas.microsoft.com/office/drawing/2016/SVG/main" r:embed="rId17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3" id="123"/>
          <p:cNvSpPr/>
          <p:nvPr/>
        </p:nvSpPr>
        <p:spPr>
          <a:xfrm flipH="false" flipV="false" rot="0">
            <a:off x="12550959" y="5128403"/>
            <a:ext cx="172212" cy="172212"/>
          </a:xfrm>
          <a:custGeom>
            <a:avLst/>
            <a:gdLst/>
            <a:ahLst/>
            <a:cxnLst/>
            <a:rect r="r" b="b" t="t" l="l"/>
            <a:pathLst>
              <a:path h="172212" w="172212">
                <a:moveTo>
                  <a:pt x="0" y="0"/>
                </a:moveTo>
                <a:lnTo>
                  <a:pt x="172212" y="0"/>
                </a:lnTo>
                <a:lnTo>
                  <a:pt x="172212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blipFill>
            <a:blip r:embed="rId174">
              <a:extLst>
                <a:ext uri="{96DAC541-7B7A-43D3-8B79-37D633B846F1}">
                  <asvg:svgBlip xmlns:asvg="http://schemas.microsoft.com/office/drawing/2016/SVG/main" r:embed="rId17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4" id="124"/>
          <p:cNvSpPr/>
          <p:nvPr/>
        </p:nvSpPr>
        <p:spPr>
          <a:xfrm flipH="false" flipV="false" rot="0">
            <a:off x="12550959" y="6189164"/>
            <a:ext cx="172212" cy="172212"/>
          </a:xfrm>
          <a:custGeom>
            <a:avLst/>
            <a:gdLst/>
            <a:ahLst/>
            <a:cxnLst/>
            <a:rect r="r" b="b" t="t" l="l"/>
            <a:pathLst>
              <a:path h="172212" w="172212">
                <a:moveTo>
                  <a:pt x="0" y="0"/>
                </a:moveTo>
                <a:lnTo>
                  <a:pt x="172212" y="0"/>
                </a:lnTo>
                <a:lnTo>
                  <a:pt x="172212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blipFill>
            <a:blip r:embed="rId172">
              <a:extLst>
                <a:ext uri="{96DAC541-7B7A-43D3-8B79-37D633B846F1}">
                  <asvg:svgBlip xmlns:asvg="http://schemas.microsoft.com/office/drawing/2016/SVG/main" r:embed="rId17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5" id="125"/>
          <p:cNvGrpSpPr/>
          <p:nvPr/>
        </p:nvGrpSpPr>
        <p:grpSpPr>
          <a:xfrm rot="0">
            <a:off x="12875114" y="4062765"/>
            <a:ext cx="854964" cy="10668"/>
            <a:chOff x="0" y="0"/>
            <a:chExt cx="1139952" cy="14224"/>
          </a:xfrm>
        </p:grpSpPr>
        <p:sp>
          <p:nvSpPr>
            <p:cNvPr name="Freeform 126" id="126"/>
            <p:cNvSpPr/>
            <p:nvPr/>
          </p:nvSpPr>
          <p:spPr>
            <a:xfrm flipH="false" flipV="false" rot="0">
              <a:off x="-17166819" y="-541702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42"/>
              <a:stretch>
                <a:fillRect l="70401" t="39494" r="24923" b="60402"/>
              </a:stretch>
            </a:blipFill>
          </p:spPr>
        </p:sp>
      </p:grpSp>
      <p:sp>
        <p:nvSpPr>
          <p:cNvPr name="Freeform 127" id="127"/>
          <p:cNvSpPr/>
          <p:nvPr/>
        </p:nvSpPr>
        <p:spPr>
          <a:xfrm flipH="false" flipV="false" rot="0">
            <a:off x="12874847" y="4234215"/>
            <a:ext cx="1226820" cy="10668"/>
          </a:xfrm>
          <a:custGeom>
            <a:avLst/>
            <a:gdLst/>
            <a:ahLst/>
            <a:cxnLst/>
            <a:rect r="r" b="b" t="t" l="l"/>
            <a:pathLst>
              <a:path h="10668" w="1226820">
                <a:moveTo>
                  <a:pt x="0" y="0"/>
                </a:moveTo>
                <a:lnTo>
                  <a:pt x="1226820" y="0"/>
                </a:lnTo>
                <a:lnTo>
                  <a:pt x="122682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7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8" id="128"/>
          <p:cNvSpPr/>
          <p:nvPr/>
        </p:nvSpPr>
        <p:spPr>
          <a:xfrm flipH="false" flipV="false" rot="0">
            <a:off x="12875038" y="4405665"/>
            <a:ext cx="321564" cy="10668"/>
          </a:xfrm>
          <a:custGeom>
            <a:avLst/>
            <a:gdLst/>
            <a:ahLst/>
            <a:cxnLst/>
            <a:rect r="r" b="b" t="t" l="l"/>
            <a:pathLst>
              <a:path h="10668" w="321564">
                <a:moveTo>
                  <a:pt x="0" y="0"/>
                </a:moveTo>
                <a:lnTo>
                  <a:pt x="321564" y="0"/>
                </a:lnTo>
                <a:lnTo>
                  <a:pt x="321564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52">
              <a:extLst>
                <a:ext uri="{96DAC541-7B7A-43D3-8B79-37D633B846F1}">
                  <asvg:svgBlip xmlns:asvg="http://schemas.microsoft.com/office/drawing/2016/SVG/main" r:embed="rId17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9" id="129"/>
          <p:cNvGrpSpPr/>
          <p:nvPr/>
        </p:nvGrpSpPr>
        <p:grpSpPr>
          <a:xfrm rot="0">
            <a:off x="12875114" y="5123221"/>
            <a:ext cx="854964" cy="10668"/>
            <a:chOff x="0" y="0"/>
            <a:chExt cx="1139952" cy="14224"/>
          </a:xfrm>
        </p:grpSpPr>
        <p:sp>
          <p:nvSpPr>
            <p:cNvPr name="Freeform 130" id="130"/>
            <p:cNvSpPr/>
            <p:nvPr/>
          </p:nvSpPr>
          <p:spPr>
            <a:xfrm flipH="false" flipV="false" rot="0">
              <a:off x="-17166819" y="-6830961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42"/>
              <a:stretch>
                <a:fillRect l="70401" t="49802" r="24923" b="50093"/>
              </a:stretch>
            </a:blipFill>
          </p:spPr>
        </p:sp>
      </p:grpSp>
      <p:sp>
        <p:nvSpPr>
          <p:cNvPr name="Freeform 131" id="131"/>
          <p:cNvSpPr/>
          <p:nvPr/>
        </p:nvSpPr>
        <p:spPr>
          <a:xfrm flipH="false" flipV="false" rot="0">
            <a:off x="12874847" y="5294671"/>
            <a:ext cx="1226820" cy="10668"/>
          </a:xfrm>
          <a:custGeom>
            <a:avLst/>
            <a:gdLst/>
            <a:ahLst/>
            <a:cxnLst/>
            <a:rect r="r" b="b" t="t" l="l"/>
            <a:pathLst>
              <a:path h="10668" w="1226820">
                <a:moveTo>
                  <a:pt x="0" y="0"/>
                </a:moveTo>
                <a:lnTo>
                  <a:pt x="1226820" y="0"/>
                </a:lnTo>
                <a:lnTo>
                  <a:pt x="122682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7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2" id="132"/>
          <p:cNvSpPr/>
          <p:nvPr/>
        </p:nvSpPr>
        <p:spPr>
          <a:xfrm flipH="false" flipV="false" rot="0">
            <a:off x="12874876" y="5466121"/>
            <a:ext cx="405384" cy="10668"/>
          </a:xfrm>
          <a:custGeom>
            <a:avLst/>
            <a:gdLst/>
            <a:ahLst/>
            <a:cxnLst/>
            <a:rect r="r" b="b" t="t" l="l"/>
            <a:pathLst>
              <a:path h="10668" w="405384">
                <a:moveTo>
                  <a:pt x="0" y="0"/>
                </a:moveTo>
                <a:lnTo>
                  <a:pt x="405384" y="0"/>
                </a:lnTo>
                <a:lnTo>
                  <a:pt x="405384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80">
              <a:extLst>
                <a:ext uri="{96DAC541-7B7A-43D3-8B79-37D633B846F1}">
                  <asvg:svgBlip xmlns:asvg="http://schemas.microsoft.com/office/drawing/2016/SVG/main" r:embed="rId18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3" id="133"/>
          <p:cNvGrpSpPr/>
          <p:nvPr/>
        </p:nvGrpSpPr>
        <p:grpSpPr>
          <a:xfrm rot="0">
            <a:off x="12875114" y="6177963"/>
            <a:ext cx="854964" cy="10668"/>
            <a:chOff x="0" y="0"/>
            <a:chExt cx="1139952" cy="14224"/>
          </a:xfrm>
        </p:grpSpPr>
        <p:sp>
          <p:nvSpPr>
            <p:cNvPr name="Freeform 134" id="134"/>
            <p:cNvSpPr/>
            <p:nvPr/>
          </p:nvSpPr>
          <p:spPr>
            <a:xfrm flipH="false" flipV="false" rot="0">
              <a:off x="-17166819" y="-8237283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5999"/>
                  </a:lnTo>
                  <a:lnTo>
                    <a:pt x="24384000" y="13715999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42"/>
              <a:stretch>
                <a:fillRect l="70401" t="60056" r="24923" b="39840"/>
              </a:stretch>
            </a:blipFill>
          </p:spPr>
        </p:sp>
      </p:grpSp>
      <p:sp>
        <p:nvSpPr>
          <p:cNvPr name="Freeform 135" id="135"/>
          <p:cNvSpPr/>
          <p:nvPr/>
        </p:nvSpPr>
        <p:spPr>
          <a:xfrm flipH="false" flipV="false" rot="0">
            <a:off x="12875438" y="6349413"/>
            <a:ext cx="1144524" cy="10668"/>
          </a:xfrm>
          <a:custGeom>
            <a:avLst/>
            <a:gdLst/>
            <a:ahLst/>
            <a:cxnLst/>
            <a:rect r="r" b="b" t="t" l="l"/>
            <a:pathLst>
              <a:path h="10668" w="1144524">
                <a:moveTo>
                  <a:pt x="0" y="0"/>
                </a:moveTo>
                <a:lnTo>
                  <a:pt x="1144524" y="0"/>
                </a:lnTo>
                <a:lnTo>
                  <a:pt x="1144524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82">
              <a:extLst>
                <a:ext uri="{96DAC541-7B7A-43D3-8B79-37D633B846F1}">
                  <asvg:svgBlip xmlns:asvg="http://schemas.microsoft.com/office/drawing/2016/SVG/main" r:embed="rId18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6" id="136"/>
          <p:cNvSpPr/>
          <p:nvPr/>
        </p:nvSpPr>
        <p:spPr>
          <a:xfrm flipH="false" flipV="false" rot="0">
            <a:off x="12875343" y="6520863"/>
            <a:ext cx="345948" cy="10668"/>
          </a:xfrm>
          <a:custGeom>
            <a:avLst/>
            <a:gdLst/>
            <a:ahLst/>
            <a:cxnLst/>
            <a:rect r="r" b="b" t="t" l="l"/>
            <a:pathLst>
              <a:path h="10668" w="345948">
                <a:moveTo>
                  <a:pt x="0" y="0"/>
                </a:moveTo>
                <a:lnTo>
                  <a:pt x="345948" y="0"/>
                </a:lnTo>
                <a:lnTo>
                  <a:pt x="345948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84">
              <a:extLst>
                <a:ext uri="{96DAC541-7B7A-43D3-8B79-37D633B846F1}">
                  <asvg:svgBlip xmlns:asvg="http://schemas.microsoft.com/office/drawing/2016/SVG/main" r:embed="rId18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7" id="137"/>
          <p:cNvSpPr/>
          <p:nvPr/>
        </p:nvSpPr>
        <p:spPr>
          <a:xfrm flipH="false" flipV="false" rot="0">
            <a:off x="15062368" y="2688669"/>
            <a:ext cx="2065020" cy="589788"/>
          </a:xfrm>
          <a:custGeom>
            <a:avLst/>
            <a:gdLst/>
            <a:ahLst/>
            <a:cxnLst/>
            <a:rect r="r" b="b" t="t" l="l"/>
            <a:pathLst>
              <a:path h="589788" w="2065020">
                <a:moveTo>
                  <a:pt x="0" y="0"/>
                </a:moveTo>
                <a:lnTo>
                  <a:pt x="2065020" y="0"/>
                </a:lnTo>
                <a:lnTo>
                  <a:pt x="2065020" y="589788"/>
                </a:lnTo>
                <a:lnTo>
                  <a:pt x="0" y="5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86">
              <a:extLst>
                <a:ext uri="{96DAC541-7B7A-43D3-8B79-37D633B846F1}">
                  <asvg:svgBlip xmlns:asvg="http://schemas.microsoft.com/office/drawing/2016/SVG/main" r:embed="rId18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8" id="138"/>
          <p:cNvSpPr/>
          <p:nvPr/>
        </p:nvSpPr>
        <p:spPr>
          <a:xfrm flipH="false" flipV="false" rot="0">
            <a:off x="16115814" y="2830058"/>
            <a:ext cx="184404" cy="289560"/>
          </a:xfrm>
          <a:custGeom>
            <a:avLst/>
            <a:gdLst/>
            <a:ahLst/>
            <a:cxnLst/>
            <a:rect r="r" b="b" t="t" l="l"/>
            <a:pathLst>
              <a:path h="289560" w="184404">
                <a:moveTo>
                  <a:pt x="0" y="0"/>
                </a:moveTo>
                <a:lnTo>
                  <a:pt x="184404" y="0"/>
                </a:lnTo>
                <a:lnTo>
                  <a:pt x="184404" y="289560"/>
                </a:lnTo>
                <a:lnTo>
                  <a:pt x="0" y="289560"/>
                </a:lnTo>
                <a:lnTo>
                  <a:pt x="0" y="0"/>
                </a:lnTo>
                <a:close/>
              </a:path>
            </a:pathLst>
          </a:custGeom>
          <a:blipFill>
            <a:blip r:embed="rId188">
              <a:extLst>
                <a:ext uri="{96DAC541-7B7A-43D3-8B79-37D633B846F1}">
                  <asvg:svgBlip xmlns:asvg="http://schemas.microsoft.com/office/drawing/2016/SVG/main" r:embed="rId18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9" id="139"/>
          <p:cNvSpPr/>
          <p:nvPr/>
        </p:nvSpPr>
        <p:spPr>
          <a:xfrm flipH="false" flipV="false" rot="0">
            <a:off x="15467181" y="2851737"/>
            <a:ext cx="192024" cy="263652"/>
          </a:xfrm>
          <a:custGeom>
            <a:avLst/>
            <a:gdLst/>
            <a:ahLst/>
            <a:cxnLst/>
            <a:rect r="r" b="b" t="t" l="l"/>
            <a:pathLst>
              <a:path h="263652" w="192024">
                <a:moveTo>
                  <a:pt x="0" y="0"/>
                </a:moveTo>
                <a:lnTo>
                  <a:pt x="192024" y="0"/>
                </a:lnTo>
                <a:lnTo>
                  <a:pt x="192024" y="263652"/>
                </a:lnTo>
                <a:lnTo>
                  <a:pt x="0" y="263652"/>
                </a:lnTo>
                <a:lnTo>
                  <a:pt x="0" y="0"/>
                </a:lnTo>
                <a:close/>
              </a:path>
            </a:pathLst>
          </a:custGeom>
          <a:blipFill>
            <a:blip r:embed="rId190">
              <a:extLst>
                <a:ext uri="{96DAC541-7B7A-43D3-8B79-37D633B846F1}">
                  <asvg:svgBlip xmlns:asvg="http://schemas.microsoft.com/office/drawing/2016/SVG/main" r:embed="rId19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0" id="140"/>
          <p:cNvSpPr/>
          <p:nvPr/>
        </p:nvSpPr>
        <p:spPr>
          <a:xfrm flipH="false" flipV="false" rot="0">
            <a:off x="15240791" y="2841831"/>
            <a:ext cx="187452" cy="283464"/>
          </a:xfrm>
          <a:custGeom>
            <a:avLst/>
            <a:gdLst/>
            <a:ahLst/>
            <a:cxnLst/>
            <a:rect r="r" b="b" t="t" l="l"/>
            <a:pathLst>
              <a:path h="283464" w="187452">
                <a:moveTo>
                  <a:pt x="0" y="0"/>
                </a:moveTo>
                <a:lnTo>
                  <a:pt x="187452" y="0"/>
                </a:lnTo>
                <a:lnTo>
                  <a:pt x="187452" y="283464"/>
                </a:lnTo>
                <a:lnTo>
                  <a:pt x="0" y="283464"/>
                </a:lnTo>
                <a:lnTo>
                  <a:pt x="0" y="0"/>
                </a:lnTo>
                <a:close/>
              </a:path>
            </a:pathLst>
          </a:custGeom>
          <a:blipFill>
            <a:blip r:embed="rId192">
              <a:extLst>
                <a:ext uri="{96DAC541-7B7A-43D3-8B79-37D633B846F1}">
                  <asvg:svgBlip xmlns:asvg="http://schemas.microsoft.com/office/drawing/2016/SVG/main" r:embed="rId19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1" id="141"/>
          <p:cNvSpPr/>
          <p:nvPr/>
        </p:nvSpPr>
        <p:spPr>
          <a:xfrm flipH="false" flipV="false" rot="0">
            <a:off x="15874946" y="2857071"/>
            <a:ext cx="205740" cy="252984"/>
          </a:xfrm>
          <a:custGeom>
            <a:avLst/>
            <a:gdLst/>
            <a:ahLst/>
            <a:cxnLst/>
            <a:rect r="r" b="b" t="t" l="l"/>
            <a:pathLst>
              <a:path h="252984" w="205740">
                <a:moveTo>
                  <a:pt x="0" y="0"/>
                </a:moveTo>
                <a:lnTo>
                  <a:pt x="205740" y="0"/>
                </a:lnTo>
                <a:lnTo>
                  <a:pt x="205740" y="252984"/>
                </a:lnTo>
                <a:lnTo>
                  <a:pt x="0" y="252984"/>
                </a:lnTo>
                <a:lnTo>
                  <a:pt x="0" y="0"/>
                </a:lnTo>
                <a:close/>
              </a:path>
            </a:pathLst>
          </a:custGeom>
          <a:blipFill>
            <a:blip r:embed="rId194">
              <a:extLst>
                <a:ext uri="{96DAC541-7B7A-43D3-8B79-37D633B846F1}">
                  <asvg:svgBlip xmlns:asvg="http://schemas.microsoft.com/office/drawing/2016/SVG/main" r:embed="rId19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2" id="142"/>
          <p:cNvSpPr/>
          <p:nvPr/>
        </p:nvSpPr>
        <p:spPr>
          <a:xfrm flipH="false" flipV="false" rot="0">
            <a:off x="15674454" y="2846403"/>
            <a:ext cx="167640" cy="274320"/>
          </a:xfrm>
          <a:custGeom>
            <a:avLst/>
            <a:gdLst/>
            <a:ahLst/>
            <a:cxnLst/>
            <a:rect r="r" b="b" t="t" l="l"/>
            <a:pathLst>
              <a:path h="274320" w="167640">
                <a:moveTo>
                  <a:pt x="0" y="0"/>
                </a:moveTo>
                <a:lnTo>
                  <a:pt x="167640" y="0"/>
                </a:lnTo>
                <a:lnTo>
                  <a:pt x="16764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196">
              <a:extLst>
                <a:ext uri="{96DAC541-7B7A-43D3-8B79-37D633B846F1}">
                  <asvg:svgBlip xmlns:asvg="http://schemas.microsoft.com/office/drawing/2016/SVG/main" r:embed="rId19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3" id="143"/>
          <p:cNvSpPr/>
          <p:nvPr/>
        </p:nvSpPr>
        <p:spPr>
          <a:xfrm flipH="false" flipV="false" rot="0">
            <a:off x="16568185" y="2834059"/>
            <a:ext cx="192024" cy="263652"/>
          </a:xfrm>
          <a:custGeom>
            <a:avLst/>
            <a:gdLst/>
            <a:ahLst/>
            <a:cxnLst/>
            <a:rect r="r" b="b" t="t" l="l"/>
            <a:pathLst>
              <a:path h="263652" w="192024">
                <a:moveTo>
                  <a:pt x="0" y="0"/>
                </a:moveTo>
                <a:lnTo>
                  <a:pt x="192024" y="0"/>
                </a:lnTo>
                <a:lnTo>
                  <a:pt x="192024" y="263652"/>
                </a:lnTo>
                <a:lnTo>
                  <a:pt x="0" y="263652"/>
                </a:lnTo>
                <a:lnTo>
                  <a:pt x="0" y="0"/>
                </a:lnTo>
                <a:close/>
              </a:path>
            </a:pathLst>
          </a:custGeom>
          <a:blipFill>
            <a:blip r:embed="rId198">
              <a:extLst>
                <a:ext uri="{96DAC541-7B7A-43D3-8B79-37D633B846F1}">
                  <asvg:svgBlip xmlns:asvg="http://schemas.microsoft.com/office/drawing/2016/SVG/main" r:embed="rId19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4" id="144"/>
          <p:cNvSpPr/>
          <p:nvPr/>
        </p:nvSpPr>
        <p:spPr>
          <a:xfrm flipH="false" flipV="false" rot="0">
            <a:off x="16356197" y="2833240"/>
            <a:ext cx="166116" cy="266700"/>
          </a:xfrm>
          <a:custGeom>
            <a:avLst/>
            <a:gdLst/>
            <a:ahLst/>
            <a:cxnLst/>
            <a:rect r="r" b="b" t="t" l="l"/>
            <a:pathLst>
              <a:path h="266700" w="166116">
                <a:moveTo>
                  <a:pt x="0" y="0"/>
                </a:moveTo>
                <a:lnTo>
                  <a:pt x="166116" y="0"/>
                </a:lnTo>
                <a:lnTo>
                  <a:pt x="166116" y="266700"/>
                </a:lnTo>
                <a:lnTo>
                  <a:pt x="0" y="266700"/>
                </a:lnTo>
                <a:lnTo>
                  <a:pt x="0" y="0"/>
                </a:lnTo>
                <a:close/>
              </a:path>
            </a:pathLst>
          </a:custGeom>
          <a:blipFill>
            <a:blip r:embed="rId200">
              <a:extLst>
                <a:ext uri="{96DAC541-7B7A-43D3-8B79-37D633B846F1}">
                  <asvg:svgBlip xmlns:asvg="http://schemas.microsoft.com/office/drawing/2016/SVG/main" r:embed="rId20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5" id="145"/>
          <p:cNvSpPr/>
          <p:nvPr/>
        </p:nvSpPr>
        <p:spPr>
          <a:xfrm flipH="false" flipV="false" rot="0">
            <a:off x="16772611" y="2837107"/>
            <a:ext cx="202692" cy="257556"/>
          </a:xfrm>
          <a:custGeom>
            <a:avLst/>
            <a:gdLst/>
            <a:ahLst/>
            <a:cxnLst/>
            <a:rect r="r" b="b" t="t" l="l"/>
            <a:pathLst>
              <a:path h="257556" w="202692">
                <a:moveTo>
                  <a:pt x="0" y="0"/>
                </a:moveTo>
                <a:lnTo>
                  <a:pt x="202692" y="0"/>
                </a:lnTo>
                <a:lnTo>
                  <a:pt x="202692" y="257556"/>
                </a:lnTo>
                <a:lnTo>
                  <a:pt x="0" y="257556"/>
                </a:lnTo>
                <a:lnTo>
                  <a:pt x="0" y="0"/>
                </a:lnTo>
                <a:close/>
              </a:path>
            </a:pathLst>
          </a:custGeom>
          <a:blipFill>
            <a:blip r:embed="rId202">
              <a:extLst>
                <a:ext uri="{96DAC541-7B7A-43D3-8B79-37D633B846F1}">
                  <asvg:svgBlip xmlns:asvg="http://schemas.microsoft.com/office/drawing/2016/SVG/main" r:embed="rId20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6" id="146"/>
          <p:cNvSpPr/>
          <p:nvPr/>
        </p:nvSpPr>
        <p:spPr>
          <a:xfrm flipH="false" flipV="false" rot="0">
            <a:off x="15062149" y="3742582"/>
            <a:ext cx="1941576" cy="5451348"/>
          </a:xfrm>
          <a:custGeom>
            <a:avLst/>
            <a:gdLst/>
            <a:ahLst/>
            <a:cxnLst/>
            <a:rect r="r" b="b" t="t" l="l"/>
            <a:pathLst>
              <a:path h="5451348" w="1941576">
                <a:moveTo>
                  <a:pt x="0" y="0"/>
                </a:moveTo>
                <a:lnTo>
                  <a:pt x="1941576" y="0"/>
                </a:lnTo>
                <a:lnTo>
                  <a:pt x="1941576" y="5451348"/>
                </a:lnTo>
                <a:lnTo>
                  <a:pt x="0" y="5451348"/>
                </a:lnTo>
                <a:lnTo>
                  <a:pt x="0" y="0"/>
                </a:lnTo>
                <a:close/>
              </a:path>
            </a:pathLst>
          </a:custGeom>
          <a:blipFill>
            <a:blip r:embed="rId204">
              <a:extLst>
                <a:ext uri="{96DAC541-7B7A-43D3-8B79-37D633B846F1}">
                  <asvg:svgBlip xmlns:asvg="http://schemas.microsoft.com/office/drawing/2016/SVG/main" r:embed="rId205"/>
                </a:ext>
              </a:extLst>
            </a:blip>
            <a:stretch>
              <a:fillRect l="-259" t="-49" r="-211" b="-34"/>
            </a:stretch>
          </a:blipFill>
        </p:spPr>
      </p:sp>
      <p:sp>
        <p:nvSpPr>
          <p:cNvPr name="Freeform 147" id="147"/>
          <p:cNvSpPr/>
          <p:nvPr/>
        </p:nvSpPr>
        <p:spPr>
          <a:xfrm flipH="false" flipV="false" rot="0">
            <a:off x="15000303" y="3684822"/>
            <a:ext cx="2065020" cy="5571744"/>
          </a:xfrm>
          <a:custGeom>
            <a:avLst/>
            <a:gdLst/>
            <a:ahLst/>
            <a:cxnLst/>
            <a:rect r="r" b="b" t="t" l="l"/>
            <a:pathLst>
              <a:path h="5571744" w="2065020">
                <a:moveTo>
                  <a:pt x="0" y="0"/>
                </a:moveTo>
                <a:lnTo>
                  <a:pt x="2065020" y="0"/>
                </a:lnTo>
                <a:lnTo>
                  <a:pt x="2065020" y="5571744"/>
                </a:lnTo>
                <a:lnTo>
                  <a:pt x="0" y="5571744"/>
                </a:lnTo>
                <a:lnTo>
                  <a:pt x="0" y="0"/>
                </a:lnTo>
                <a:close/>
              </a:path>
            </a:pathLst>
          </a:custGeom>
          <a:blipFill>
            <a:blip r:embed="rId206">
              <a:extLst>
                <a:ext uri="{96DAC541-7B7A-43D3-8B79-37D633B846F1}">
                  <asvg:svgBlip xmlns:asvg="http://schemas.microsoft.com/office/drawing/2016/SVG/main" r:embed="rId20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8" id="148"/>
          <p:cNvSpPr/>
          <p:nvPr/>
        </p:nvSpPr>
        <p:spPr>
          <a:xfrm flipH="false" flipV="false" rot="0">
            <a:off x="15251430" y="4042058"/>
            <a:ext cx="172212" cy="172212"/>
          </a:xfrm>
          <a:custGeom>
            <a:avLst/>
            <a:gdLst/>
            <a:ahLst/>
            <a:cxnLst/>
            <a:rect r="r" b="b" t="t" l="l"/>
            <a:pathLst>
              <a:path h="172212" w="172212">
                <a:moveTo>
                  <a:pt x="0" y="0"/>
                </a:moveTo>
                <a:lnTo>
                  <a:pt x="172212" y="0"/>
                </a:lnTo>
                <a:lnTo>
                  <a:pt x="172212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blipFill>
            <a:blip r:embed="rId208">
              <a:extLst>
                <a:ext uri="{96DAC541-7B7A-43D3-8B79-37D633B846F1}">
                  <asvg:svgBlip xmlns:asvg="http://schemas.microsoft.com/office/drawing/2016/SVG/main" r:embed="rId20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9" id="149"/>
          <p:cNvGrpSpPr/>
          <p:nvPr/>
        </p:nvGrpSpPr>
        <p:grpSpPr>
          <a:xfrm rot="0">
            <a:off x="15575585" y="4050735"/>
            <a:ext cx="854964" cy="10668"/>
            <a:chOff x="0" y="0"/>
            <a:chExt cx="1139952" cy="14224"/>
          </a:xfrm>
        </p:grpSpPr>
        <p:sp>
          <p:nvSpPr>
            <p:cNvPr name="Freeform 150" id="150"/>
            <p:cNvSpPr/>
            <p:nvPr/>
          </p:nvSpPr>
          <p:spPr>
            <a:xfrm flipH="false" flipV="false" rot="0">
              <a:off x="-20767447" y="-5400980"/>
              <a:ext cx="24384001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1">
                  <a:moveTo>
                    <a:pt x="24384001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1" y="13716000"/>
                  </a:lnTo>
                  <a:lnTo>
                    <a:pt x="24384001" y="0"/>
                  </a:lnTo>
                  <a:close/>
                </a:path>
              </a:pathLst>
            </a:custGeom>
            <a:blipFill>
              <a:blip r:embed="rId42"/>
              <a:stretch>
                <a:fillRect l="85168" t="39377" r="10156" b="60519"/>
              </a:stretch>
            </a:blipFill>
          </p:spPr>
        </p:sp>
      </p:grpSp>
      <p:sp>
        <p:nvSpPr>
          <p:cNvPr name="Freeform 151" id="151"/>
          <p:cNvSpPr/>
          <p:nvPr/>
        </p:nvSpPr>
        <p:spPr>
          <a:xfrm flipH="false" flipV="false" rot="0">
            <a:off x="15575423" y="4222185"/>
            <a:ext cx="760476" cy="10668"/>
          </a:xfrm>
          <a:custGeom>
            <a:avLst/>
            <a:gdLst/>
            <a:ahLst/>
            <a:cxnLst/>
            <a:rect r="r" b="b" t="t" l="l"/>
            <a:pathLst>
              <a:path h="10668" w="760476">
                <a:moveTo>
                  <a:pt x="0" y="0"/>
                </a:moveTo>
                <a:lnTo>
                  <a:pt x="760476" y="0"/>
                </a:lnTo>
                <a:lnTo>
                  <a:pt x="760476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2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2" id="152"/>
          <p:cNvSpPr/>
          <p:nvPr/>
        </p:nvSpPr>
        <p:spPr>
          <a:xfrm flipH="false" flipV="false" rot="0">
            <a:off x="15575499" y="4393635"/>
            <a:ext cx="906780" cy="10668"/>
          </a:xfrm>
          <a:custGeom>
            <a:avLst/>
            <a:gdLst/>
            <a:ahLst/>
            <a:cxnLst/>
            <a:rect r="r" b="b" t="t" l="l"/>
            <a:pathLst>
              <a:path h="10668" w="906780">
                <a:moveTo>
                  <a:pt x="0" y="0"/>
                </a:moveTo>
                <a:lnTo>
                  <a:pt x="906780" y="0"/>
                </a:lnTo>
                <a:lnTo>
                  <a:pt x="90678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211">
              <a:extLst>
                <a:ext uri="{96DAC541-7B7A-43D3-8B79-37D633B846F1}">
                  <asvg:svgBlip xmlns:asvg="http://schemas.microsoft.com/office/drawing/2016/SVG/main" r:embed="rId2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3" id="153"/>
          <p:cNvGrpSpPr/>
          <p:nvPr/>
        </p:nvGrpSpPr>
        <p:grpSpPr>
          <a:xfrm rot="0">
            <a:off x="15447616" y="4590364"/>
            <a:ext cx="2292096" cy="2273808"/>
            <a:chOff x="0" y="0"/>
            <a:chExt cx="3056128" cy="3031744"/>
          </a:xfrm>
        </p:grpSpPr>
        <p:sp>
          <p:nvSpPr>
            <p:cNvPr name="Freeform 154" id="154"/>
            <p:cNvSpPr/>
            <p:nvPr/>
          </p:nvSpPr>
          <p:spPr>
            <a:xfrm flipH="false" flipV="false" rot="0">
              <a:off x="724" y="559"/>
              <a:ext cx="3054680" cy="3030626"/>
            </a:xfrm>
            <a:custGeom>
              <a:avLst/>
              <a:gdLst/>
              <a:ahLst/>
              <a:cxnLst/>
              <a:rect r="r" b="b" t="t" l="l"/>
              <a:pathLst>
                <a:path h="3030626" w="3054680">
                  <a:moveTo>
                    <a:pt x="150330" y="0"/>
                  </a:moveTo>
                  <a:lnTo>
                    <a:pt x="3054680" y="151650"/>
                  </a:lnTo>
                  <a:lnTo>
                    <a:pt x="2904350" y="3030626"/>
                  </a:lnTo>
                  <a:lnTo>
                    <a:pt x="0" y="2878976"/>
                  </a:lnTo>
                  <a:lnTo>
                    <a:pt x="150330" y="0"/>
                  </a:lnTo>
                  <a:close/>
                </a:path>
              </a:pathLst>
            </a:custGeom>
            <a:blipFill>
              <a:blip r:embed="rId213"/>
              <a:stretch>
                <a:fillRect l="-23" t="-18" r="-23" b="-18"/>
              </a:stretch>
            </a:blipFill>
          </p:spPr>
        </p:sp>
      </p:grpSp>
      <p:grpSp>
        <p:nvGrpSpPr>
          <p:cNvPr name="Group 155" id="155"/>
          <p:cNvGrpSpPr/>
          <p:nvPr/>
        </p:nvGrpSpPr>
        <p:grpSpPr>
          <a:xfrm rot="0">
            <a:off x="2723226" y="1952882"/>
            <a:ext cx="243840" cy="283464"/>
            <a:chOff x="0" y="0"/>
            <a:chExt cx="325120" cy="377952"/>
          </a:xfrm>
        </p:grpSpPr>
        <p:sp>
          <p:nvSpPr>
            <p:cNvPr name="Freeform 156" id="156"/>
            <p:cNvSpPr/>
            <p:nvPr/>
          </p:nvSpPr>
          <p:spPr>
            <a:xfrm flipH="false" flipV="false" rot="0">
              <a:off x="851" y="559"/>
              <a:ext cx="323418" cy="376834"/>
            </a:xfrm>
            <a:custGeom>
              <a:avLst/>
              <a:gdLst/>
              <a:ahLst/>
              <a:cxnLst/>
              <a:rect r="r" b="b" t="t" l="l"/>
              <a:pathLst>
                <a:path h="376834" w="323418">
                  <a:moveTo>
                    <a:pt x="0" y="84950"/>
                  </a:moveTo>
                  <a:lnTo>
                    <a:pt x="198488" y="0"/>
                  </a:lnTo>
                  <a:lnTo>
                    <a:pt x="323418" y="291897"/>
                  </a:lnTo>
                  <a:lnTo>
                    <a:pt x="124930" y="376834"/>
                  </a:lnTo>
                  <a:lnTo>
                    <a:pt x="0" y="84950"/>
                  </a:lnTo>
                  <a:close/>
                </a:path>
              </a:pathLst>
            </a:custGeom>
            <a:blipFill>
              <a:blip r:embed="rId214"/>
              <a:stretch>
                <a:fillRect l="-263" t="-148" r="-263" b="-148"/>
              </a:stretch>
            </a:blipFill>
          </p:spPr>
        </p:sp>
      </p:grpSp>
      <p:grpSp>
        <p:nvGrpSpPr>
          <p:cNvPr name="Group 157" id="157"/>
          <p:cNvGrpSpPr/>
          <p:nvPr/>
        </p:nvGrpSpPr>
        <p:grpSpPr>
          <a:xfrm rot="0">
            <a:off x="1847040" y="1448667"/>
            <a:ext cx="243840" cy="283464"/>
            <a:chOff x="0" y="0"/>
            <a:chExt cx="325120" cy="377952"/>
          </a:xfrm>
        </p:grpSpPr>
        <p:sp>
          <p:nvSpPr>
            <p:cNvPr name="Freeform 158" id="158"/>
            <p:cNvSpPr/>
            <p:nvPr/>
          </p:nvSpPr>
          <p:spPr>
            <a:xfrm flipH="false" flipV="false" rot="0">
              <a:off x="851" y="559"/>
              <a:ext cx="323418" cy="376834"/>
            </a:xfrm>
            <a:custGeom>
              <a:avLst/>
              <a:gdLst/>
              <a:ahLst/>
              <a:cxnLst/>
              <a:rect r="r" b="b" t="t" l="l"/>
              <a:pathLst>
                <a:path h="376834" w="323418">
                  <a:moveTo>
                    <a:pt x="0" y="84950"/>
                  </a:moveTo>
                  <a:lnTo>
                    <a:pt x="198488" y="0"/>
                  </a:lnTo>
                  <a:lnTo>
                    <a:pt x="323418" y="291884"/>
                  </a:lnTo>
                  <a:lnTo>
                    <a:pt x="124930" y="376834"/>
                  </a:lnTo>
                  <a:lnTo>
                    <a:pt x="0" y="84950"/>
                  </a:lnTo>
                  <a:close/>
                </a:path>
              </a:pathLst>
            </a:custGeom>
            <a:blipFill>
              <a:blip r:embed="rId214"/>
              <a:stretch>
                <a:fillRect l="-263" t="-148" r="-263" b="-148"/>
              </a:stretch>
            </a:blipFill>
          </p:spPr>
        </p:sp>
      </p:grpSp>
      <p:grpSp>
        <p:nvGrpSpPr>
          <p:cNvPr name="Group 159" id="159"/>
          <p:cNvGrpSpPr/>
          <p:nvPr/>
        </p:nvGrpSpPr>
        <p:grpSpPr>
          <a:xfrm rot="0">
            <a:off x="2397252" y="1348159"/>
            <a:ext cx="243840" cy="283464"/>
            <a:chOff x="0" y="0"/>
            <a:chExt cx="325120" cy="377952"/>
          </a:xfrm>
        </p:grpSpPr>
        <p:sp>
          <p:nvSpPr>
            <p:cNvPr name="Freeform 160" id="160"/>
            <p:cNvSpPr/>
            <p:nvPr/>
          </p:nvSpPr>
          <p:spPr>
            <a:xfrm flipH="false" flipV="false" rot="0">
              <a:off x="851" y="559"/>
              <a:ext cx="323418" cy="376834"/>
            </a:xfrm>
            <a:custGeom>
              <a:avLst/>
              <a:gdLst/>
              <a:ahLst/>
              <a:cxnLst/>
              <a:rect r="r" b="b" t="t" l="l"/>
              <a:pathLst>
                <a:path h="376834" w="323418">
                  <a:moveTo>
                    <a:pt x="0" y="84950"/>
                  </a:moveTo>
                  <a:lnTo>
                    <a:pt x="198488" y="0"/>
                  </a:lnTo>
                  <a:lnTo>
                    <a:pt x="323418" y="291897"/>
                  </a:lnTo>
                  <a:lnTo>
                    <a:pt x="124930" y="376834"/>
                  </a:lnTo>
                  <a:lnTo>
                    <a:pt x="0" y="84950"/>
                  </a:lnTo>
                  <a:close/>
                </a:path>
              </a:pathLst>
            </a:custGeom>
            <a:blipFill>
              <a:blip r:embed="rId215"/>
              <a:stretch>
                <a:fillRect l="-263" t="-148" r="-263" b="-148"/>
              </a:stretch>
            </a:blipFill>
          </p:spPr>
        </p:sp>
      </p:grpSp>
      <p:grpSp>
        <p:nvGrpSpPr>
          <p:cNvPr name="Group 161" id="161"/>
          <p:cNvGrpSpPr/>
          <p:nvPr/>
        </p:nvGrpSpPr>
        <p:grpSpPr>
          <a:xfrm rot="0">
            <a:off x="2723226" y="1671457"/>
            <a:ext cx="243840" cy="283464"/>
            <a:chOff x="0" y="0"/>
            <a:chExt cx="325120" cy="377952"/>
          </a:xfrm>
        </p:grpSpPr>
        <p:sp>
          <p:nvSpPr>
            <p:cNvPr name="Freeform 162" id="162"/>
            <p:cNvSpPr/>
            <p:nvPr/>
          </p:nvSpPr>
          <p:spPr>
            <a:xfrm flipH="false" flipV="false" rot="0">
              <a:off x="851" y="559"/>
              <a:ext cx="323418" cy="376834"/>
            </a:xfrm>
            <a:custGeom>
              <a:avLst/>
              <a:gdLst/>
              <a:ahLst/>
              <a:cxnLst/>
              <a:rect r="r" b="b" t="t" l="l"/>
              <a:pathLst>
                <a:path h="376834" w="323418">
                  <a:moveTo>
                    <a:pt x="0" y="84950"/>
                  </a:moveTo>
                  <a:lnTo>
                    <a:pt x="198488" y="0"/>
                  </a:lnTo>
                  <a:lnTo>
                    <a:pt x="323418" y="291897"/>
                  </a:lnTo>
                  <a:lnTo>
                    <a:pt x="124930" y="376834"/>
                  </a:lnTo>
                  <a:lnTo>
                    <a:pt x="0" y="84950"/>
                  </a:lnTo>
                  <a:close/>
                </a:path>
              </a:pathLst>
            </a:custGeom>
            <a:blipFill>
              <a:blip r:embed="rId216"/>
              <a:stretch>
                <a:fillRect l="-263" t="-148" r="-263" b="-148"/>
              </a:stretch>
            </a:blipFill>
          </p:spPr>
        </p:sp>
      </p:grpSp>
      <p:grpSp>
        <p:nvGrpSpPr>
          <p:cNvPr name="Group 163" id="163"/>
          <p:cNvGrpSpPr/>
          <p:nvPr/>
        </p:nvGrpSpPr>
        <p:grpSpPr>
          <a:xfrm rot="0">
            <a:off x="3133573" y="1901133"/>
            <a:ext cx="243840" cy="283464"/>
            <a:chOff x="0" y="0"/>
            <a:chExt cx="325120" cy="377952"/>
          </a:xfrm>
        </p:grpSpPr>
        <p:sp>
          <p:nvSpPr>
            <p:cNvPr name="Freeform 164" id="164"/>
            <p:cNvSpPr/>
            <p:nvPr/>
          </p:nvSpPr>
          <p:spPr>
            <a:xfrm flipH="false" flipV="false" rot="0">
              <a:off x="851" y="559"/>
              <a:ext cx="323418" cy="376834"/>
            </a:xfrm>
            <a:custGeom>
              <a:avLst/>
              <a:gdLst/>
              <a:ahLst/>
              <a:cxnLst/>
              <a:rect r="r" b="b" t="t" l="l"/>
              <a:pathLst>
                <a:path h="376834" w="323418">
                  <a:moveTo>
                    <a:pt x="0" y="84950"/>
                  </a:moveTo>
                  <a:lnTo>
                    <a:pt x="198488" y="0"/>
                  </a:lnTo>
                  <a:lnTo>
                    <a:pt x="323418" y="291897"/>
                  </a:lnTo>
                  <a:lnTo>
                    <a:pt x="124930" y="376834"/>
                  </a:lnTo>
                  <a:lnTo>
                    <a:pt x="0" y="84950"/>
                  </a:lnTo>
                  <a:close/>
                </a:path>
              </a:pathLst>
            </a:custGeom>
            <a:blipFill>
              <a:blip r:embed="rId217"/>
              <a:stretch>
                <a:fillRect l="-263" t="-148" r="-263" b="-148"/>
              </a:stretch>
            </a:blipFill>
          </p:spPr>
        </p:sp>
      </p:grpSp>
      <p:grpSp>
        <p:nvGrpSpPr>
          <p:cNvPr name="Group 165" id="165"/>
          <p:cNvGrpSpPr/>
          <p:nvPr/>
        </p:nvGrpSpPr>
        <p:grpSpPr>
          <a:xfrm rot="0">
            <a:off x="2642416" y="1589380"/>
            <a:ext cx="243840" cy="283464"/>
            <a:chOff x="0" y="0"/>
            <a:chExt cx="325120" cy="377952"/>
          </a:xfrm>
        </p:grpSpPr>
        <p:sp>
          <p:nvSpPr>
            <p:cNvPr name="Freeform 166" id="166"/>
            <p:cNvSpPr/>
            <p:nvPr/>
          </p:nvSpPr>
          <p:spPr>
            <a:xfrm flipH="false" flipV="false" rot="0">
              <a:off x="851" y="559"/>
              <a:ext cx="323418" cy="376834"/>
            </a:xfrm>
            <a:custGeom>
              <a:avLst/>
              <a:gdLst/>
              <a:ahLst/>
              <a:cxnLst/>
              <a:rect r="r" b="b" t="t" l="l"/>
              <a:pathLst>
                <a:path h="376834" w="323418">
                  <a:moveTo>
                    <a:pt x="0" y="84950"/>
                  </a:moveTo>
                  <a:lnTo>
                    <a:pt x="198488" y="0"/>
                  </a:lnTo>
                  <a:lnTo>
                    <a:pt x="323418" y="291897"/>
                  </a:lnTo>
                  <a:lnTo>
                    <a:pt x="124930" y="376834"/>
                  </a:lnTo>
                  <a:lnTo>
                    <a:pt x="0" y="84950"/>
                  </a:lnTo>
                  <a:close/>
                </a:path>
              </a:pathLst>
            </a:custGeom>
            <a:blipFill>
              <a:blip r:embed="rId216"/>
              <a:stretch>
                <a:fillRect l="-263" t="-148" r="-263" b="-148"/>
              </a:stretch>
            </a:blipFill>
          </p:spPr>
        </p:sp>
      </p:grpSp>
      <p:grpSp>
        <p:nvGrpSpPr>
          <p:cNvPr name="Group 167" id="167"/>
          <p:cNvGrpSpPr/>
          <p:nvPr/>
        </p:nvGrpSpPr>
        <p:grpSpPr>
          <a:xfrm rot="0">
            <a:off x="3381537" y="1506950"/>
            <a:ext cx="243840" cy="283464"/>
            <a:chOff x="0" y="0"/>
            <a:chExt cx="325120" cy="377952"/>
          </a:xfrm>
        </p:grpSpPr>
        <p:sp>
          <p:nvSpPr>
            <p:cNvPr name="Freeform 168" id="168"/>
            <p:cNvSpPr/>
            <p:nvPr/>
          </p:nvSpPr>
          <p:spPr>
            <a:xfrm flipH="false" flipV="false" rot="0">
              <a:off x="851" y="559"/>
              <a:ext cx="323418" cy="376834"/>
            </a:xfrm>
            <a:custGeom>
              <a:avLst/>
              <a:gdLst/>
              <a:ahLst/>
              <a:cxnLst/>
              <a:rect r="r" b="b" t="t" l="l"/>
              <a:pathLst>
                <a:path h="376834" w="323418">
                  <a:moveTo>
                    <a:pt x="0" y="84950"/>
                  </a:moveTo>
                  <a:lnTo>
                    <a:pt x="198488" y="0"/>
                  </a:lnTo>
                  <a:lnTo>
                    <a:pt x="323418" y="291897"/>
                  </a:lnTo>
                  <a:lnTo>
                    <a:pt x="124930" y="376834"/>
                  </a:lnTo>
                  <a:lnTo>
                    <a:pt x="0" y="84950"/>
                  </a:lnTo>
                  <a:close/>
                </a:path>
              </a:pathLst>
            </a:custGeom>
            <a:blipFill>
              <a:blip r:embed="rId218"/>
              <a:stretch>
                <a:fillRect l="-263" t="-148" r="-263" b="-148"/>
              </a:stretch>
            </a:blipFill>
          </p:spPr>
        </p:sp>
      </p:grpSp>
      <p:grpSp>
        <p:nvGrpSpPr>
          <p:cNvPr name="Group 169" id="169"/>
          <p:cNvGrpSpPr/>
          <p:nvPr/>
        </p:nvGrpSpPr>
        <p:grpSpPr>
          <a:xfrm rot="0">
            <a:off x="9754829" y="6867011"/>
            <a:ext cx="4325112" cy="3238500"/>
            <a:chOff x="0" y="0"/>
            <a:chExt cx="5766816" cy="4318000"/>
          </a:xfrm>
        </p:grpSpPr>
        <p:sp>
          <p:nvSpPr>
            <p:cNvPr name="Freeform 170" id="170"/>
            <p:cNvSpPr/>
            <p:nvPr/>
          </p:nvSpPr>
          <p:spPr>
            <a:xfrm flipH="false" flipV="false" rot="0">
              <a:off x="0" y="0"/>
              <a:ext cx="5766816" cy="4318000"/>
            </a:xfrm>
            <a:custGeom>
              <a:avLst/>
              <a:gdLst/>
              <a:ahLst/>
              <a:cxnLst/>
              <a:rect r="r" b="b" t="t" l="l"/>
              <a:pathLst>
                <a:path h="4318000" w="5766816">
                  <a:moveTo>
                    <a:pt x="0" y="0"/>
                  </a:moveTo>
                  <a:lnTo>
                    <a:pt x="5766816" y="0"/>
                  </a:lnTo>
                  <a:lnTo>
                    <a:pt x="5766816" y="4318000"/>
                  </a:lnTo>
                  <a:lnTo>
                    <a:pt x="0" y="431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9"/>
              <a:stretch>
                <a:fillRect l="0" t="0" r="0" b="0"/>
              </a:stretch>
            </a:blipFill>
          </p:spPr>
        </p:sp>
      </p:grpSp>
      <p:grpSp>
        <p:nvGrpSpPr>
          <p:cNvPr name="Group 171" id="171"/>
          <p:cNvGrpSpPr/>
          <p:nvPr/>
        </p:nvGrpSpPr>
        <p:grpSpPr>
          <a:xfrm rot="0">
            <a:off x="1575692" y="6924656"/>
            <a:ext cx="4896612" cy="2514600"/>
            <a:chOff x="0" y="0"/>
            <a:chExt cx="6528816" cy="3352800"/>
          </a:xfrm>
        </p:grpSpPr>
        <p:sp>
          <p:nvSpPr>
            <p:cNvPr name="Freeform 172" id="172"/>
            <p:cNvSpPr/>
            <p:nvPr/>
          </p:nvSpPr>
          <p:spPr>
            <a:xfrm flipH="false" flipV="false" rot="0">
              <a:off x="0" y="0"/>
              <a:ext cx="6528816" cy="3352800"/>
            </a:xfrm>
            <a:custGeom>
              <a:avLst/>
              <a:gdLst/>
              <a:ahLst/>
              <a:cxnLst/>
              <a:rect r="r" b="b" t="t" l="l"/>
              <a:pathLst>
                <a:path h="3352800" w="6528816">
                  <a:moveTo>
                    <a:pt x="0" y="0"/>
                  </a:moveTo>
                  <a:lnTo>
                    <a:pt x="6528816" y="0"/>
                  </a:lnTo>
                  <a:lnTo>
                    <a:pt x="6528816" y="3352800"/>
                  </a:lnTo>
                  <a:lnTo>
                    <a:pt x="0" y="335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0"/>
              <a:stretch>
                <a:fillRect l="0" t="0" r="0" b="0"/>
              </a:stretch>
            </a:blipFill>
          </p:spPr>
        </p:sp>
      </p:grpSp>
      <p:grpSp>
        <p:nvGrpSpPr>
          <p:cNvPr name="Group 173" id="173"/>
          <p:cNvGrpSpPr/>
          <p:nvPr/>
        </p:nvGrpSpPr>
        <p:grpSpPr>
          <a:xfrm rot="0">
            <a:off x="14562992" y="6944754"/>
            <a:ext cx="2587752" cy="3090672"/>
            <a:chOff x="0" y="0"/>
            <a:chExt cx="3450336" cy="4120896"/>
          </a:xfrm>
        </p:grpSpPr>
        <p:sp>
          <p:nvSpPr>
            <p:cNvPr name="Freeform 174" id="174"/>
            <p:cNvSpPr/>
            <p:nvPr/>
          </p:nvSpPr>
          <p:spPr>
            <a:xfrm flipH="false" flipV="false" rot="0">
              <a:off x="445" y="775"/>
              <a:ext cx="3449447" cy="4119347"/>
            </a:xfrm>
            <a:custGeom>
              <a:avLst/>
              <a:gdLst/>
              <a:ahLst/>
              <a:cxnLst/>
              <a:rect r="r" b="b" t="t" l="l"/>
              <a:pathLst>
                <a:path h="4119347" w="3449447">
                  <a:moveTo>
                    <a:pt x="0" y="346938"/>
                  </a:moveTo>
                  <a:lnTo>
                    <a:pt x="3015411" y="0"/>
                  </a:lnTo>
                  <a:lnTo>
                    <a:pt x="3449446" y="3772408"/>
                  </a:lnTo>
                  <a:lnTo>
                    <a:pt x="434047" y="4119346"/>
                  </a:lnTo>
                  <a:lnTo>
                    <a:pt x="0" y="346938"/>
                  </a:lnTo>
                  <a:close/>
                </a:path>
              </a:pathLst>
            </a:custGeom>
            <a:blipFill>
              <a:blip r:embed="rId221"/>
              <a:stretch>
                <a:fillRect l="-12" t="-18" r="-12" b="-18"/>
              </a:stretch>
            </a:blipFill>
          </p:spPr>
        </p:sp>
      </p:grpSp>
      <p:grpSp>
        <p:nvGrpSpPr>
          <p:cNvPr name="Group 175" id="175"/>
          <p:cNvGrpSpPr/>
          <p:nvPr/>
        </p:nvGrpSpPr>
        <p:grpSpPr>
          <a:xfrm rot="0">
            <a:off x="4284183" y="4062765"/>
            <a:ext cx="854964" cy="10668"/>
            <a:chOff x="0" y="0"/>
            <a:chExt cx="1139952" cy="14224"/>
          </a:xfrm>
        </p:grpSpPr>
        <p:sp>
          <p:nvSpPr>
            <p:cNvPr name="Freeform 176" id="176"/>
            <p:cNvSpPr/>
            <p:nvPr/>
          </p:nvSpPr>
          <p:spPr>
            <a:xfrm flipH="false" flipV="false" rot="0">
              <a:off x="-5712244" y="-541702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42"/>
              <a:stretch>
                <a:fillRect l="23426" t="39494" r="71898" b="60402"/>
              </a:stretch>
            </a:blipFill>
          </p:spPr>
        </p:sp>
      </p:grpSp>
      <p:sp>
        <p:nvSpPr>
          <p:cNvPr name="Freeform 177" id="177"/>
          <p:cNvSpPr/>
          <p:nvPr/>
        </p:nvSpPr>
        <p:spPr>
          <a:xfrm flipH="false" flipV="false" rot="0">
            <a:off x="4283916" y="4234215"/>
            <a:ext cx="1226820" cy="10668"/>
          </a:xfrm>
          <a:custGeom>
            <a:avLst/>
            <a:gdLst/>
            <a:ahLst/>
            <a:cxnLst/>
            <a:rect r="r" b="b" t="t" l="l"/>
            <a:pathLst>
              <a:path h="10668" w="1226820">
                <a:moveTo>
                  <a:pt x="0" y="0"/>
                </a:moveTo>
                <a:lnTo>
                  <a:pt x="1226820" y="0"/>
                </a:lnTo>
                <a:lnTo>
                  <a:pt x="1226820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2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8" id="178"/>
          <p:cNvSpPr/>
          <p:nvPr/>
        </p:nvSpPr>
        <p:spPr>
          <a:xfrm flipH="false" flipV="false" rot="0">
            <a:off x="4284221" y="4405665"/>
            <a:ext cx="832104" cy="10668"/>
          </a:xfrm>
          <a:custGeom>
            <a:avLst/>
            <a:gdLst/>
            <a:ahLst/>
            <a:cxnLst/>
            <a:rect r="r" b="b" t="t" l="l"/>
            <a:pathLst>
              <a:path h="10668" w="832104">
                <a:moveTo>
                  <a:pt x="0" y="0"/>
                </a:moveTo>
                <a:lnTo>
                  <a:pt x="832104" y="0"/>
                </a:lnTo>
                <a:lnTo>
                  <a:pt x="832104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113">
              <a:extLst>
                <a:ext uri="{96DAC541-7B7A-43D3-8B79-37D633B846F1}">
                  <asvg:svgBlip xmlns:asvg="http://schemas.microsoft.com/office/drawing/2016/SVG/main" r:embed="rId2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9" id="179"/>
          <p:cNvGrpSpPr/>
          <p:nvPr/>
        </p:nvGrpSpPr>
        <p:grpSpPr>
          <a:xfrm rot="0">
            <a:off x="4284183" y="5069491"/>
            <a:ext cx="854964" cy="10668"/>
            <a:chOff x="0" y="0"/>
            <a:chExt cx="1139952" cy="14224"/>
          </a:xfrm>
        </p:grpSpPr>
        <p:sp>
          <p:nvSpPr>
            <p:cNvPr name="Freeform 180" id="180"/>
            <p:cNvSpPr/>
            <p:nvPr/>
          </p:nvSpPr>
          <p:spPr>
            <a:xfrm flipH="false" flipV="false" rot="0">
              <a:off x="-5712244" y="-6759321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42"/>
              <a:stretch>
                <a:fillRect l="23426" t="49280" r="71898" b="50615"/>
              </a:stretch>
            </a:blipFill>
          </p:spPr>
        </p:sp>
      </p:grpSp>
      <p:sp>
        <p:nvSpPr>
          <p:cNvPr name="Freeform 181" id="181"/>
          <p:cNvSpPr/>
          <p:nvPr/>
        </p:nvSpPr>
        <p:spPr>
          <a:xfrm flipH="false" flipV="false" rot="0">
            <a:off x="4284021" y="5240941"/>
            <a:ext cx="760476" cy="10668"/>
          </a:xfrm>
          <a:custGeom>
            <a:avLst/>
            <a:gdLst/>
            <a:ahLst/>
            <a:cxnLst/>
            <a:rect r="r" b="b" t="t" l="l"/>
            <a:pathLst>
              <a:path h="10668" w="760476">
                <a:moveTo>
                  <a:pt x="0" y="0"/>
                </a:moveTo>
                <a:lnTo>
                  <a:pt x="760476" y="0"/>
                </a:lnTo>
                <a:lnTo>
                  <a:pt x="760476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2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2" id="182"/>
          <p:cNvSpPr/>
          <p:nvPr/>
        </p:nvSpPr>
        <p:spPr>
          <a:xfrm flipH="false" flipV="false" rot="0">
            <a:off x="4284078" y="5412391"/>
            <a:ext cx="787908" cy="10668"/>
          </a:xfrm>
          <a:custGeom>
            <a:avLst/>
            <a:gdLst/>
            <a:ahLst/>
            <a:cxnLst/>
            <a:rect r="r" b="b" t="t" l="l"/>
            <a:pathLst>
              <a:path h="10668" w="787908">
                <a:moveTo>
                  <a:pt x="0" y="0"/>
                </a:moveTo>
                <a:lnTo>
                  <a:pt x="787908" y="0"/>
                </a:lnTo>
                <a:lnTo>
                  <a:pt x="787908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2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3" id="183"/>
          <p:cNvSpPr/>
          <p:nvPr/>
        </p:nvSpPr>
        <p:spPr>
          <a:xfrm flipH="false" flipV="false" rot="0">
            <a:off x="4283974" y="5583841"/>
            <a:ext cx="650748" cy="10668"/>
          </a:xfrm>
          <a:custGeom>
            <a:avLst/>
            <a:gdLst/>
            <a:ahLst/>
            <a:cxnLst/>
            <a:rect r="r" b="b" t="t" l="l"/>
            <a:pathLst>
              <a:path h="10668" w="650748">
                <a:moveTo>
                  <a:pt x="0" y="0"/>
                </a:moveTo>
                <a:lnTo>
                  <a:pt x="650748" y="0"/>
                </a:lnTo>
                <a:lnTo>
                  <a:pt x="650748" y="10668"/>
                </a:lnTo>
                <a:lnTo>
                  <a:pt x="0" y="10668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2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4" id="184"/>
          <p:cNvSpPr/>
          <p:nvPr/>
        </p:nvSpPr>
        <p:spPr>
          <a:xfrm flipH="false" flipV="false" rot="0">
            <a:off x="15422232" y="4462082"/>
            <a:ext cx="387096" cy="408432"/>
          </a:xfrm>
          <a:custGeom>
            <a:avLst/>
            <a:gdLst/>
            <a:ahLst/>
            <a:cxnLst/>
            <a:rect r="r" b="b" t="t" l="l"/>
            <a:pathLst>
              <a:path h="408432" w="387096">
                <a:moveTo>
                  <a:pt x="0" y="0"/>
                </a:moveTo>
                <a:lnTo>
                  <a:pt x="387096" y="0"/>
                </a:lnTo>
                <a:lnTo>
                  <a:pt x="387096" y="408432"/>
                </a:lnTo>
                <a:lnTo>
                  <a:pt x="0" y="408432"/>
                </a:lnTo>
                <a:lnTo>
                  <a:pt x="0" y="0"/>
                </a:lnTo>
                <a:close/>
              </a:path>
            </a:pathLst>
          </a:custGeom>
          <a:blipFill>
            <a:blip r:embed="rId227">
              <a:extLst>
                <a:ext uri="{96DAC541-7B7A-43D3-8B79-37D633B846F1}">
                  <asvg:svgBlip xmlns:asvg="http://schemas.microsoft.com/office/drawing/2016/SVG/main" r:embed="rId228"/>
                </a:ext>
              </a:extLst>
            </a:blip>
            <a:stretch>
              <a:fillRect l="1870" t="3097" r="2854" b="261"/>
            </a:stretch>
          </a:blipFill>
        </p:spPr>
      </p:sp>
      <p:sp>
        <p:nvSpPr>
          <p:cNvPr name="Freeform 185" id="185"/>
          <p:cNvSpPr/>
          <p:nvPr/>
        </p:nvSpPr>
        <p:spPr>
          <a:xfrm flipH="false" flipV="false" rot="0">
            <a:off x="17418682" y="6652765"/>
            <a:ext cx="266700" cy="336804"/>
          </a:xfrm>
          <a:custGeom>
            <a:avLst/>
            <a:gdLst/>
            <a:ahLst/>
            <a:cxnLst/>
            <a:rect r="r" b="b" t="t" l="l"/>
            <a:pathLst>
              <a:path h="336804" w="266700">
                <a:moveTo>
                  <a:pt x="0" y="0"/>
                </a:moveTo>
                <a:lnTo>
                  <a:pt x="266700" y="0"/>
                </a:lnTo>
                <a:lnTo>
                  <a:pt x="266700" y="336804"/>
                </a:lnTo>
                <a:lnTo>
                  <a:pt x="0" y="336804"/>
                </a:lnTo>
                <a:lnTo>
                  <a:pt x="0" y="0"/>
                </a:lnTo>
                <a:close/>
              </a:path>
            </a:pathLst>
          </a:custGeom>
          <a:blipFill>
            <a:blip r:embed="rId229">
              <a:extLst>
                <a:ext uri="{96DAC541-7B7A-43D3-8B79-37D633B846F1}">
                  <asvg:svgBlip xmlns:asvg="http://schemas.microsoft.com/office/drawing/2016/SVG/main" r:embed="rId230"/>
                </a:ext>
              </a:extLst>
            </a:blip>
            <a:stretch>
              <a:fillRect l="3157" t="2211" r="271" b="1408"/>
            </a:stretch>
          </a:blipFill>
        </p:spPr>
      </p:sp>
      <p:sp>
        <p:nvSpPr>
          <p:cNvPr name="Freeform 186" id="186"/>
          <p:cNvSpPr/>
          <p:nvPr/>
        </p:nvSpPr>
        <p:spPr>
          <a:xfrm flipH="false" flipV="false" rot="0">
            <a:off x="14699952" y="9850631"/>
            <a:ext cx="390144" cy="281940"/>
          </a:xfrm>
          <a:custGeom>
            <a:avLst/>
            <a:gdLst/>
            <a:ahLst/>
            <a:cxnLst/>
            <a:rect r="r" b="b" t="t" l="l"/>
            <a:pathLst>
              <a:path h="281940" w="390144">
                <a:moveTo>
                  <a:pt x="0" y="0"/>
                </a:moveTo>
                <a:lnTo>
                  <a:pt x="390144" y="0"/>
                </a:lnTo>
                <a:lnTo>
                  <a:pt x="390144" y="281940"/>
                </a:lnTo>
                <a:lnTo>
                  <a:pt x="0" y="2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31">
              <a:extLst>
                <a:ext uri="{96DAC541-7B7A-43D3-8B79-37D633B846F1}">
                  <asvg:svgBlip xmlns:asvg="http://schemas.microsoft.com/office/drawing/2016/SVG/main" r:embed="rId232"/>
                </a:ext>
              </a:extLst>
            </a:blip>
            <a:stretch>
              <a:fillRect l="1853" t="270" r="1271" b="1891"/>
            </a:stretch>
          </a:blipFill>
        </p:spPr>
      </p:sp>
      <p:sp>
        <p:nvSpPr>
          <p:cNvPr name="Freeform 187" id="187"/>
          <p:cNvSpPr/>
          <p:nvPr/>
        </p:nvSpPr>
        <p:spPr>
          <a:xfrm flipH="false" flipV="false" rot="0">
            <a:off x="16550859" y="6866763"/>
            <a:ext cx="390144" cy="281940"/>
          </a:xfrm>
          <a:custGeom>
            <a:avLst/>
            <a:gdLst/>
            <a:ahLst/>
            <a:cxnLst/>
            <a:rect r="r" b="b" t="t" l="l"/>
            <a:pathLst>
              <a:path h="281940" w="390144">
                <a:moveTo>
                  <a:pt x="0" y="0"/>
                </a:moveTo>
                <a:lnTo>
                  <a:pt x="390144" y="0"/>
                </a:lnTo>
                <a:lnTo>
                  <a:pt x="390144" y="281940"/>
                </a:lnTo>
                <a:lnTo>
                  <a:pt x="0" y="2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33">
              <a:extLst>
                <a:ext uri="{96DAC541-7B7A-43D3-8B79-37D633B846F1}">
                  <asvg:svgBlip xmlns:asvg="http://schemas.microsoft.com/office/drawing/2016/SVG/main" r:embed="rId234"/>
                </a:ext>
              </a:extLst>
            </a:blip>
            <a:stretch>
              <a:fillRect l="1853" t="270" r="1271" b="1891"/>
            </a:stretch>
          </a:blipFill>
        </p:spPr>
      </p:sp>
      <p:sp>
        <p:nvSpPr>
          <p:cNvPr name="Freeform 188" id="188"/>
          <p:cNvSpPr/>
          <p:nvPr/>
        </p:nvSpPr>
        <p:spPr>
          <a:xfrm flipH="false" flipV="false" rot="0">
            <a:off x="9603553" y="6721440"/>
            <a:ext cx="387096" cy="408432"/>
          </a:xfrm>
          <a:custGeom>
            <a:avLst/>
            <a:gdLst/>
            <a:ahLst/>
            <a:cxnLst/>
            <a:rect r="r" b="b" t="t" l="l"/>
            <a:pathLst>
              <a:path h="408432" w="387096">
                <a:moveTo>
                  <a:pt x="0" y="0"/>
                </a:moveTo>
                <a:lnTo>
                  <a:pt x="387096" y="0"/>
                </a:lnTo>
                <a:lnTo>
                  <a:pt x="387096" y="408432"/>
                </a:lnTo>
                <a:lnTo>
                  <a:pt x="0" y="408432"/>
                </a:lnTo>
                <a:lnTo>
                  <a:pt x="0" y="0"/>
                </a:lnTo>
                <a:close/>
              </a:path>
            </a:pathLst>
          </a:custGeom>
          <a:blipFill>
            <a:blip r:embed="rId235">
              <a:extLst>
                <a:ext uri="{96DAC541-7B7A-43D3-8B79-37D633B846F1}">
                  <asvg:svgBlip xmlns:asvg="http://schemas.microsoft.com/office/drawing/2016/SVG/main" r:embed="rId236"/>
                </a:ext>
              </a:extLst>
            </a:blip>
            <a:stretch>
              <a:fillRect l="1870" t="3097" r="2854" b="261"/>
            </a:stretch>
          </a:blipFill>
        </p:spPr>
      </p:sp>
      <p:sp>
        <p:nvSpPr>
          <p:cNvPr name="Freeform 189" id="189"/>
          <p:cNvSpPr/>
          <p:nvPr/>
        </p:nvSpPr>
        <p:spPr>
          <a:xfrm flipH="false" flipV="false" rot="0">
            <a:off x="13916330" y="6797335"/>
            <a:ext cx="321564" cy="295656"/>
          </a:xfrm>
          <a:custGeom>
            <a:avLst/>
            <a:gdLst/>
            <a:ahLst/>
            <a:cxnLst/>
            <a:rect r="r" b="b" t="t" l="l"/>
            <a:pathLst>
              <a:path h="295656" w="321564">
                <a:moveTo>
                  <a:pt x="0" y="0"/>
                </a:moveTo>
                <a:lnTo>
                  <a:pt x="321564" y="0"/>
                </a:lnTo>
                <a:lnTo>
                  <a:pt x="321564" y="295656"/>
                </a:lnTo>
                <a:lnTo>
                  <a:pt x="0" y="295656"/>
                </a:lnTo>
                <a:lnTo>
                  <a:pt x="0" y="0"/>
                </a:lnTo>
                <a:close/>
              </a:path>
            </a:pathLst>
          </a:custGeom>
          <a:blipFill>
            <a:blip r:embed="rId237">
              <a:extLst>
                <a:ext uri="{96DAC541-7B7A-43D3-8B79-37D633B846F1}">
                  <asvg:svgBlip xmlns:asvg="http://schemas.microsoft.com/office/drawing/2016/SVG/main" r:embed="rId238"/>
                </a:ext>
              </a:extLst>
            </a:blip>
            <a:stretch>
              <a:fillRect l="2265" t="360" r="1525" b="3247"/>
            </a:stretch>
          </a:blipFill>
        </p:spPr>
      </p:sp>
      <p:sp>
        <p:nvSpPr>
          <p:cNvPr name="Freeform 190" id="190"/>
          <p:cNvSpPr/>
          <p:nvPr/>
        </p:nvSpPr>
        <p:spPr>
          <a:xfrm flipH="false" flipV="false" rot="0">
            <a:off x="11913260" y="9933413"/>
            <a:ext cx="387096" cy="408432"/>
          </a:xfrm>
          <a:custGeom>
            <a:avLst/>
            <a:gdLst/>
            <a:ahLst/>
            <a:cxnLst/>
            <a:rect r="r" b="b" t="t" l="l"/>
            <a:pathLst>
              <a:path h="408432" w="387096">
                <a:moveTo>
                  <a:pt x="0" y="0"/>
                </a:moveTo>
                <a:lnTo>
                  <a:pt x="387096" y="0"/>
                </a:lnTo>
                <a:lnTo>
                  <a:pt x="387096" y="408432"/>
                </a:lnTo>
                <a:lnTo>
                  <a:pt x="0" y="408432"/>
                </a:lnTo>
                <a:lnTo>
                  <a:pt x="0" y="0"/>
                </a:lnTo>
                <a:close/>
              </a:path>
            </a:pathLst>
          </a:custGeom>
          <a:blipFill>
            <a:blip r:embed="rId239">
              <a:extLst>
                <a:ext uri="{96DAC541-7B7A-43D3-8B79-37D633B846F1}">
                  <asvg:svgBlip xmlns:asvg="http://schemas.microsoft.com/office/drawing/2016/SVG/main" r:embed="rId240"/>
                </a:ext>
              </a:extLst>
            </a:blip>
            <a:stretch>
              <a:fillRect l="1870" t="3097" r="2854" b="261"/>
            </a:stretch>
          </a:blipFill>
        </p:spPr>
      </p:sp>
      <p:sp>
        <p:nvSpPr>
          <p:cNvPr name="Freeform 191" id="191"/>
          <p:cNvSpPr/>
          <p:nvPr/>
        </p:nvSpPr>
        <p:spPr>
          <a:xfrm flipH="false" flipV="false" rot="0">
            <a:off x="6190012" y="8912952"/>
            <a:ext cx="387096" cy="408432"/>
          </a:xfrm>
          <a:custGeom>
            <a:avLst/>
            <a:gdLst/>
            <a:ahLst/>
            <a:cxnLst/>
            <a:rect r="r" b="b" t="t" l="l"/>
            <a:pathLst>
              <a:path h="408432" w="387096">
                <a:moveTo>
                  <a:pt x="0" y="0"/>
                </a:moveTo>
                <a:lnTo>
                  <a:pt x="387096" y="0"/>
                </a:lnTo>
                <a:lnTo>
                  <a:pt x="387096" y="408432"/>
                </a:lnTo>
                <a:lnTo>
                  <a:pt x="0" y="408432"/>
                </a:lnTo>
                <a:lnTo>
                  <a:pt x="0" y="0"/>
                </a:lnTo>
                <a:close/>
              </a:path>
            </a:pathLst>
          </a:custGeom>
          <a:blipFill>
            <a:blip r:embed="rId241">
              <a:extLst>
                <a:ext uri="{96DAC541-7B7A-43D3-8B79-37D633B846F1}">
                  <asvg:svgBlip xmlns:asvg="http://schemas.microsoft.com/office/drawing/2016/SVG/main" r:embed="rId242"/>
                </a:ext>
              </a:extLst>
            </a:blip>
            <a:stretch>
              <a:fillRect l="1870" t="3097" r="2854" b="261"/>
            </a:stretch>
          </a:blipFill>
        </p:spPr>
      </p:sp>
      <p:sp>
        <p:nvSpPr>
          <p:cNvPr name="Freeform 192" id="192"/>
          <p:cNvSpPr/>
          <p:nvPr/>
        </p:nvSpPr>
        <p:spPr>
          <a:xfrm flipH="false" flipV="false" rot="0">
            <a:off x="1457344" y="9042178"/>
            <a:ext cx="390144" cy="405384"/>
          </a:xfrm>
          <a:custGeom>
            <a:avLst/>
            <a:gdLst/>
            <a:ahLst/>
            <a:cxnLst/>
            <a:rect r="r" b="b" t="t" l="l"/>
            <a:pathLst>
              <a:path h="405384" w="390144">
                <a:moveTo>
                  <a:pt x="0" y="0"/>
                </a:moveTo>
                <a:lnTo>
                  <a:pt x="390144" y="0"/>
                </a:lnTo>
                <a:lnTo>
                  <a:pt x="390144" y="405384"/>
                </a:lnTo>
                <a:lnTo>
                  <a:pt x="0" y="405384"/>
                </a:lnTo>
                <a:lnTo>
                  <a:pt x="0" y="0"/>
                </a:lnTo>
                <a:close/>
              </a:path>
            </a:pathLst>
          </a:custGeom>
          <a:blipFill>
            <a:blip r:embed="rId243">
              <a:extLst>
                <a:ext uri="{96DAC541-7B7A-43D3-8B79-37D633B846F1}">
                  <asvg:svgBlip xmlns:asvg="http://schemas.microsoft.com/office/drawing/2016/SVG/main" r:embed="rId244"/>
                </a:ext>
              </a:extLst>
            </a:blip>
            <a:stretch>
              <a:fillRect l="3166" t="2723" r="349" b="1788"/>
            </a:stretch>
          </a:blipFill>
        </p:spPr>
      </p:sp>
      <p:sp>
        <p:nvSpPr>
          <p:cNvPr name="Freeform 193" id="193"/>
          <p:cNvSpPr/>
          <p:nvPr/>
        </p:nvSpPr>
        <p:spPr>
          <a:xfrm flipH="false" flipV="false" rot="0">
            <a:off x="1397841" y="6788572"/>
            <a:ext cx="387096" cy="408432"/>
          </a:xfrm>
          <a:custGeom>
            <a:avLst/>
            <a:gdLst/>
            <a:ahLst/>
            <a:cxnLst/>
            <a:rect r="r" b="b" t="t" l="l"/>
            <a:pathLst>
              <a:path h="408432" w="387096">
                <a:moveTo>
                  <a:pt x="0" y="0"/>
                </a:moveTo>
                <a:lnTo>
                  <a:pt x="387096" y="0"/>
                </a:lnTo>
                <a:lnTo>
                  <a:pt x="387096" y="408432"/>
                </a:lnTo>
                <a:lnTo>
                  <a:pt x="0" y="408432"/>
                </a:lnTo>
                <a:lnTo>
                  <a:pt x="0" y="0"/>
                </a:lnTo>
                <a:close/>
              </a:path>
            </a:pathLst>
          </a:custGeom>
          <a:blipFill>
            <a:blip r:embed="rId245">
              <a:extLst>
                <a:ext uri="{96DAC541-7B7A-43D3-8B79-37D633B846F1}">
                  <asvg:svgBlip xmlns:asvg="http://schemas.microsoft.com/office/drawing/2016/SVG/main" r:embed="rId246"/>
                </a:ext>
              </a:extLst>
            </a:blip>
            <a:stretch>
              <a:fillRect l="1870" t="3097" r="2854" b="261"/>
            </a:stretch>
          </a:blipFill>
        </p:spPr>
      </p:sp>
      <p:sp>
        <p:nvSpPr>
          <p:cNvPr name="Freeform 194" id="194"/>
          <p:cNvSpPr/>
          <p:nvPr/>
        </p:nvSpPr>
        <p:spPr>
          <a:xfrm flipH="false" flipV="false" rot="0">
            <a:off x="6273879" y="6785762"/>
            <a:ext cx="390144" cy="281940"/>
          </a:xfrm>
          <a:custGeom>
            <a:avLst/>
            <a:gdLst/>
            <a:ahLst/>
            <a:cxnLst/>
            <a:rect r="r" b="b" t="t" l="l"/>
            <a:pathLst>
              <a:path h="281940" w="390144">
                <a:moveTo>
                  <a:pt x="0" y="0"/>
                </a:moveTo>
                <a:lnTo>
                  <a:pt x="390144" y="0"/>
                </a:lnTo>
                <a:lnTo>
                  <a:pt x="390144" y="281940"/>
                </a:lnTo>
                <a:lnTo>
                  <a:pt x="0" y="2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47">
              <a:extLst>
                <a:ext uri="{96DAC541-7B7A-43D3-8B79-37D633B846F1}">
                  <asvg:svgBlip xmlns:asvg="http://schemas.microsoft.com/office/drawing/2016/SVG/main" r:embed="rId248"/>
                </a:ext>
              </a:extLst>
            </a:blip>
            <a:stretch>
              <a:fillRect l="1853" t="270" r="1271" b="1891"/>
            </a:stretch>
          </a:blipFill>
        </p:spPr>
      </p:sp>
      <p:sp>
        <p:nvSpPr>
          <p:cNvPr name="Freeform 195" id="195"/>
          <p:cNvSpPr/>
          <p:nvPr/>
        </p:nvSpPr>
        <p:spPr>
          <a:xfrm flipH="false" flipV="false" rot="0">
            <a:off x="2773899" y="4806296"/>
            <a:ext cx="390144" cy="281940"/>
          </a:xfrm>
          <a:custGeom>
            <a:avLst/>
            <a:gdLst/>
            <a:ahLst/>
            <a:cxnLst/>
            <a:rect r="r" b="b" t="t" l="l"/>
            <a:pathLst>
              <a:path h="281940" w="390144">
                <a:moveTo>
                  <a:pt x="0" y="0"/>
                </a:moveTo>
                <a:lnTo>
                  <a:pt x="390144" y="0"/>
                </a:lnTo>
                <a:lnTo>
                  <a:pt x="390144" y="281940"/>
                </a:lnTo>
                <a:lnTo>
                  <a:pt x="0" y="2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49">
              <a:extLst>
                <a:ext uri="{96DAC541-7B7A-43D3-8B79-37D633B846F1}">
                  <asvg:svgBlip xmlns:asvg="http://schemas.microsoft.com/office/drawing/2016/SVG/main" r:embed="rId250"/>
                </a:ext>
              </a:extLst>
            </a:blip>
            <a:stretch>
              <a:fillRect l="1853" t="270" r="1271" b="1891"/>
            </a:stretch>
          </a:blipFill>
        </p:spPr>
      </p:sp>
      <p:sp>
        <p:nvSpPr>
          <p:cNvPr name="Freeform 196" id="196"/>
          <p:cNvSpPr/>
          <p:nvPr/>
        </p:nvSpPr>
        <p:spPr>
          <a:xfrm flipH="false" flipV="false" rot="0">
            <a:off x="64656" y="6316228"/>
            <a:ext cx="275844" cy="333756"/>
          </a:xfrm>
          <a:custGeom>
            <a:avLst/>
            <a:gdLst/>
            <a:ahLst/>
            <a:cxnLst/>
            <a:rect r="r" b="b" t="t" l="l"/>
            <a:pathLst>
              <a:path h="333756" w="275844">
                <a:moveTo>
                  <a:pt x="0" y="0"/>
                </a:moveTo>
                <a:lnTo>
                  <a:pt x="275844" y="0"/>
                </a:lnTo>
                <a:lnTo>
                  <a:pt x="275844" y="333756"/>
                </a:lnTo>
                <a:lnTo>
                  <a:pt x="0" y="333756"/>
                </a:lnTo>
                <a:lnTo>
                  <a:pt x="0" y="0"/>
                </a:lnTo>
                <a:close/>
              </a:path>
            </a:pathLst>
          </a:custGeom>
          <a:blipFill>
            <a:blip r:embed="rId251">
              <a:extLst>
                <a:ext uri="{96DAC541-7B7A-43D3-8B79-37D633B846F1}">
                  <asvg:svgBlip xmlns:asvg="http://schemas.microsoft.com/office/drawing/2016/SVG/main" r:embed="rId252"/>
                </a:ext>
              </a:extLst>
            </a:blip>
            <a:stretch>
              <a:fillRect l="2510" t="382" r="1909" b="3270"/>
            </a:stretch>
          </a:blipFill>
        </p:spPr>
      </p:sp>
      <p:sp>
        <p:nvSpPr>
          <p:cNvPr name="Freeform 197" id="197"/>
          <p:cNvSpPr/>
          <p:nvPr/>
        </p:nvSpPr>
        <p:spPr>
          <a:xfrm flipH="false" flipV="false" rot="0">
            <a:off x="9599085" y="9930841"/>
            <a:ext cx="321564" cy="295656"/>
          </a:xfrm>
          <a:custGeom>
            <a:avLst/>
            <a:gdLst/>
            <a:ahLst/>
            <a:cxnLst/>
            <a:rect r="r" b="b" t="t" l="l"/>
            <a:pathLst>
              <a:path h="295656" w="321564">
                <a:moveTo>
                  <a:pt x="0" y="0"/>
                </a:moveTo>
                <a:lnTo>
                  <a:pt x="321564" y="0"/>
                </a:lnTo>
                <a:lnTo>
                  <a:pt x="321564" y="295656"/>
                </a:lnTo>
                <a:lnTo>
                  <a:pt x="0" y="295656"/>
                </a:lnTo>
                <a:lnTo>
                  <a:pt x="0" y="0"/>
                </a:lnTo>
                <a:close/>
              </a:path>
            </a:pathLst>
          </a:custGeom>
          <a:blipFill>
            <a:blip r:embed="rId253">
              <a:extLst>
                <a:ext uri="{96DAC541-7B7A-43D3-8B79-37D633B846F1}">
                  <asvg:svgBlip xmlns:asvg="http://schemas.microsoft.com/office/drawing/2016/SVG/main" r:embed="rId254"/>
                </a:ext>
              </a:extLst>
            </a:blip>
            <a:stretch>
              <a:fillRect l="2265" t="360" r="1525" b="3247"/>
            </a:stretch>
          </a:blipFill>
        </p:spPr>
      </p:sp>
      <p:sp>
        <p:nvSpPr>
          <p:cNvPr name="Freeform 198" id="198"/>
          <p:cNvSpPr/>
          <p:nvPr/>
        </p:nvSpPr>
        <p:spPr>
          <a:xfrm flipH="false" flipV="false" rot="0">
            <a:off x="13852998" y="9853441"/>
            <a:ext cx="387096" cy="408432"/>
          </a:xfrm>
          <a:custGeom>
            <a:avLst/>
            <a:gdLst/>
            <a:ahLst/>
            <a:cxnLst/>
            <a:rect r="r" b="b" t="t" l="l"/>
            <a:pathLst>
              <a:path h="408432" w="387096">
                <a:moveTo>
                  <a:pt x="0" y="0"/>
                </a:moveTo>
                <a:lnTo>
                  <a:pt x="387096" y="0"/>
                </a:lnTo>
                <a:lnTo>
                  <a:pt x="387096" y="408432"/>
                </a:lnTo>
                <a:lnTo>
                  <a:pt x="0" y="408432"/>
                </a:lnTo>
                <a:lnTo>
                  <a:pt x="0" y="0"/>
                </a:lnTo>
                <a:close/>
              </a:path>
            </a:pathLst>
          </a:custGeom>
          <a:blipFill>
            <a:blip r:embed="rId255">
              <a:extLst>
                <a:ext uri="{96DAC541-7B7A-43D3-8B79-37D633B846F1}">
                  <asvg:svgBlip xmlns:asvg="http://schemas.microsoft.com/office/drawing/2016/SVG/main" r:embed="rId256"/>
                </a:ext>
              </a:extLst>
            </a:blip>
            <a:stretch>
              <a:fillRect l="1870" t="3097" r="2854" b="261"/>
            </a:stretch>
          </a:blipFill>
        </p:spPr>
      </p:sp>
      <p:sp>
        <p:nvSpPr>
          <p:cNvPr name="Freeform 199" id="199"/>
          <p:cNvSpPr/>
          <p:nvPr/>
        </p:nvSpPr>
        <p:spPr>
          <a:xfrm flipH="false" flipV="false" rot="0">
            <a:off x="14558905" y="7094830"/>
            <a:ext cx="251460" cy="396240"/>
          </a:xfrm>
          <a:custGeom>
            <a:avLst/>
            <a:gdLst/>
            <a:ahLst/>
            <a:cxnLst/>
            <a:rect r="r" b="b" t="t" l="l"/>
            <a:pathLst>
              <a:path h="396240" w="251460">
                <a:moveTo>
                  <a:pt x="0" y="0"/>
                </a:moveTo>
                <a:lnTo>
                  <a:pt x="251460" y="0"/>
                </a:lnTo>
                <a:lnTo>
                  <a:pt x="251460" y="396240"/>
                </a:lnTo>
                <a:lnTo>
                  <a:pt x="0" y="396240"/>
                </a:lnTo>
                <a:lnTo>
                  <a:pt x="0" y="0"/>
                </a:lnTo>
                <a:close/>
              </a:path>
            </a:pathLst>
          </a:custGeom>
          <a:blipFill>
            <a:blip r:embed="rId257">
              <a:extLst>
                <a:ext uri="{96DAC541-7B7A-43D3-8B79-37D633B846F1}">
                  <asvg:svgBlip xmlns:asvg="http://schemas.microsoft.com/office/drawing/2016/SVG/main" r:embed="rId258"/>
                </a:ext>
              </a:extLst>
            </a:blip>
            <a:stretch>
              <a:fillRect l="1617" t="1875" r="200" b="1201"/>
            </a:stretch>
          </a:blipFill>
        </p:spPr>
      </p:sp>
      <p:sp>
        <p:nvSpPr>
          <p:cNvPr name="Freeform 200" id="200"/>
          <p:cNvSpPr/>
          <p:nvPr/>
        </p:nvSpPr>
        <p:spPr>
          <a:xfrm flipH="false" flipV="false" rot="0">
            <a:off x="16872785" y="9521866"/>
            <a:ext cx="387096" cy="408432"/>
          </a:xfrm>
          <a:custGeom>
            <a:avLst/>
            <a:gdLst/>
            <a:ahLst/>
            <a:cxnLst/>
            <a:rect r="r" b="b" t="t" l="l"/>
            <a:pathLst>
              <a:path h="408432" w="387096">
                <a:moveTo>
                  <a:pt x="0" y="0"/>
                </a:moveTo>
                <a:lnTo>
                  <a:pt x="387096" y="0"/>
                </a:lnTo>
                <a:lnTo>
                  <a:pt x="387096" y="408432"/>
                </a:lnTo>
                <a:lnTo>
                  <a:pt x="0" y="408432"/>
                </a:lnTo>
                <a:lnTo>
                  <a:pt x="0" y="0"/>
                </a:lnTo>
                <a:close/>
              </a:path>
            </a:pathLst>
          </a:custGeom>
          <a:blipFill>
            <a:blip r:embed="rId259">
              <a:extLst>
                <a:ext uri="{96DAC541-7B7A-43D3-8B79-37D633B846F1}">
                  <asvg:svgBlip xmlns:asvg="http://schemas.microsoft.com/office/drawing/2016/SVG/main" r:embed="rId260"/>
                </a:ext>
              </a:extLst>
            </a:blip>
            <a:stretch>
              <a:fillRect l="1870" t="3097" r="2854" b="261"/>
            </a:stretch>
          </a:blipFill>
        </p:spPr>
      </p:sp>
      <p:sp>
        <p:nvSpPr>
          <p:cNvPr name="Freeform 201" id="201"/>
          <p:cNvSpPr/>
          <p:nvPr/>
        </p:nvSpPr>
        <p:spPr>
          <a:xfrm flipH="false" flipV="false" rot="0">
            <a:off x="17551870" y="4608319"/>
            <a:ext cx="269748" cy="393192"/>
          </a:xfrm>
          <a:custGeom>
            <a:avLst/>
            <a:gdLst/>
            <a:ahLst/>
            <a:cxnLst/>
            <a:rect r="r" b="b" t="t" l="l"/>
            <a:pathLst>
              <a:path h="393192" w="269748">
                <a:moveTo>
                  <a:pt x="0" y="0"/>
                </a:moveTo>
                <a:lnTo>
                  <a:pt x="269748" y="0"/>
                </a:lnTo>
                <a:lnTo>
                  <a:pt x="269748" y="393192"/>
                </a:lnTo>
                <a:lnTo>
                  <a:pt x="0" y="393192"/>
                </a:lnTo>
                <a:lnTo>
                  <a:pt x="0" y="0"/>
                </a:lnTo>
                <a:close/>
              </a:path>
            </a:pathLst>
          </a:custGeom>
          <a:blipFill>
            <a:blip r:embed="rId261">
              <a:extLst>
                <a:ext uri="{96DAC541-7B7A-43D3-8B79-37D633B846F1}">
                  <asvg:svgBlip xmlns:asvg="http://schemas.microsoft.com/office/drawing/2016/SVG/main" r:embed="rId262"/>
                </a:ext>
              </a:extLst>
            </a:blip>
            <a:stretch>
              <a:fillRect l="1087" t="360" r="1737" b="2739"/>
            </a:stretch>
          </a:blipFill>
        </p:spPr>
      </p:sp>
      <p:grpSp>
        <p:nvGrpSpPr>
          <p:cNvPr name="Group 202" id="202"/>
          <p:cNvGrpSpPr/>
          <p:nvPr/>
        </p:nvGrpSpPr>
        <p:grpSpPr>
          <a:xfrm rot="0">
            <a:off x="13741679" y="-409956"/>
            <a:ext cx="4782312" cy="4076700"/>
            <a:chOff x="114518853" y="-3414056"/>
            <a:chExt cx="39842872" cy="33968080"/>
          </a:xfrm>
        </p:grpSpPr>
        <p:sp>
          <p:nvSpPr>
            <p:cNvPr name="Freeform 203" id="203"/>
            <p:cNvSpPr/>
            <p:nvPr/>
          </p:nvSpPr>
          <p:spPr>
            <a:xfrm flipH="false" flipV="false" rot="0">
              <a:off x="11" y="5"/>
              <a:ext cx="39842853" cy="33968068"/>
            </a:xfrm>
            <a:custGeom>
              <a:avLst/>
              <a:gdLst/>
              <a:ahLst/>
              <a:cxnLst/>
              <a:rect r="r" b="b" t="t" l="l"/>
              <a:pathLst>
                <a:path h="33968068" w="39842853">
                  <a:moveTo>
                    <a:pt x="39842853" y="0"/>
                  </a:moveTo>
                  <a:lnTo>
                    <a:pt x="39842853" y="33968067"/>
                  </a:lnTo>
                  <a:lnTo>
                    <a:pt x="0" y="33968067"/>
                  </a:lnTo>
                  <a:lnTo>
                    <a:pt x="0" y="0"/>
                  </a:lnTo>
                  <a:lnTo>
                    <a:pt x="3984285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04" id="204"/>
          <p:cNvGrpSpPr/>
          <p:nvPr/>
        </p:nvGrpSpPr>
        <p:grpSpPr>
          <a:xfrm rot="0">
            <a:off x="8490909" y="73819"/>
            <a:ext cx="1655064" cy="752856"/>
            <a:chOff x="70760400" y="616132"/>
            <a:chExt cx="13786625" cy="6271844"/>
          </a:xfrm>
        </p:grpSpPr>
        <p:sp>
          <p:nvSpPr>
            <p:cNvPr name="Freeform 205" id="205"/>
            <p:cNvSpPr/>
            <p:nvPr/>
          </p:nvSpPr>
          <p:spPr>
            <a:xfrm flipH="false" flipV="false" rot="0">
              <a:off x="1" y="-4"/>
              <a:ext cx="13786626" cy="6271848"/>
            </a:xfrm>
            <a:custGeom>
              <a:avLst/>
              <a:gdLst/>
              <a:ahLst/>
              <a:cxnLst/>
              <a:rect r="r" b="b" t="t" l="l"/>
              <a:pathLst>
                <a:path h="6271848" w="13786626">
                  <a:moveTo>
                    <a:pt x="13786626" y="0"/>
                  </a:moveTo>
                  <a:lnTo>
                    <a:pt x="13786626" y="6271848"/>
                  </a:lnTo>
                  <a:lnTo>
                    <a:pt x="0" y="6271848"/>
                  </a:lnTo>
                  <a:lnTo>
                    <a:pt x="0" y="0"/>
                  </a:lnTo>
                  <a:lnTo>
                    <a:pt x="1378662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06" id="206"/>
          <p:cNvGrpSpPr/>
          <p:nvPr/>
        </p:nvGrpSpPr>
        <p:grpSpPr>
          <a:xfrm rot="0">
            <a:off x="781212" y="2639987"/>
            <a:ext cx="2066544" cy="705612"/>
            <a:chOff x="6514107" y="22002942"/>
            <a:chExt cx="17213135" cy="5873979"/>
          </a:xfrm>
        </p:grpSpPr>
        <p:sp>
          <p:nvSpPr>
            <p:cNvPr name="Freeform 207" id="207"/>
            <p:cNvSpPr/>
            <p:nvPr/>
          </p:nvSpPr>
          <p:spPr>
            <a:xfrm flipH="false" flipV="false" rot="0">
              <a:off x="2" y="-1"/>
              <a:ext cx="17213138" cy="5873978"/>
            </a:xfrm>
            <a:custGeom>
              <a:avLst/>
              <a:gdLst/>
              <a:ahLst/>
              <a:cxnLst/>
              <a:rect r="r" b="b" t="t" l="l"/>
              <a:pathLst>
                <a:path h="5873978" w="17213138">
                  <a:moveTo>
                    <a:pt x="17213138" y="0"/>
                  </a:moveTo>
                  <a:lnTo>
                    <a:pt x="17213138" y="5873978"/>
                  </a:lnTo>
                  <a:lnTo>
                    <a:pt x="0" y="5873978"/>
                  </a:lnTo>
                  <a:lnTo>
                    <a:pt x="0" y="0"/>
                  </a:lnTo>
                  <a:lnTo>
                    <a:pt x="17213138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08" id="208"/>
          <p:cNvGrpSpPr/>
          <p:nvPr/>
        </p:nvGrpSpPr>
        <p:grpSpPr>
          <a:xfrm rot="0">
            <a:off x="781212" y="3685099"/>
            <a:ext cx="2066544" cy="5573268"/>
            <a:chOff x="6514107" y="30709662"/>
            <a:chExt cx="17213135" cy="46442833"/>
          </a:xfrm>
        </p:grpSpPr>
        <p:sp>
          <p:nvSpPr>
            <p:cNvPr name="Freeform 209" id="209"/>
            <p:cNvSpPr/>
            <p:nvPr/>
          </p:nvSpPr>
          <p:spPr>
            <a:xfrm flipH="false" flipV="false" rot="0">
              <a:off x="2" y="5"/>
              <a:ext cx="17213138" cy="46442835"/>
            </a:xfrm>
            <a:custGeom>
              <a:avLst/>
              <a:gdLst/>
              <a:ahLst/>
              <a:cxnLst/>
              <a:rect r="r" b="b" t="t" l="l"/>
              <a:pathLst>
                <a:path h="46442835" w="17213138">
                  <a:moveTo>
                    <a:pt x="17213138" y="0"/>
                  </a:moveTo>
                  <a:lnTo>
                    <a:pt x="17213138" y="46442835"/>
                  </a:lnTo>
                  <a:lnTo>
                    <a:pt x="0" y="46442835"/>
                  </a:lnTo>
                  <a:lnTo>
                    <a:pt x="0" y="0"/>
                  </a:lnTo>
                  <a:lnTo>
                    <a:pt x="17213138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10" id="210"/>
          <p:cNvGrpSpPr/>
          <p:nvPr/>
        </p:nvGrpSpPr>
        <p:grpSpPr>
          <a:xfrm rot="0">
            <a:off x="1249985" y="4102741"/>
            <a:ext cx="144780" cy="144780"/>
            <a:chOff x="10416901" y="34189831"/>
            <a:chExt cx="1205814" cy="1205814"/>
          </a:xfrm>
        </p:grpSpPr>
        <p:sp>
          <p:nvSpPr>
            <p:cNvPr name="Freeform 211" id="211"/>
            <p:cNvSpPr/>
            <p:nvPr/>
          </p:nvSpPr>
          <p:spPr>
            <a:xfrm flipH="false" flipV="false" rot="0">
              <a:off x="-5" y="5"/>
              <a:ext cx="1205826" cy="1205815"/>
            </a:xfrm>
            <a:custGeom>
              <a:avLst/>
              <a:gdLst/>
              <a:ahLst/>
              <a:cxnLst/>
              <a:rect r="r" b="b" t="t" l="l"/>
              <a:pathLst>
                <a:path h="1205815" w="1205826">
                  <a:moveTo>
                    <a:pt x="1205826" y="0"/>
                  </a:moveTo>
                  <a:lnTo>
                    <a:pt x="1205826" y="1205815"/>
                  </a:lnTo>
                  <a:lnTo>
                    <a:pt x="0" y="1205815"/>
                  </a:lnTo>
                  <a:lnTo>
                    <a:pt x="0" y="0"/>
                  </a:lnTo>
                  <a:lnTo>
                    <a:pt x="120582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12" id="212"/>
          <p:cNvGrpSpPr/>
          <p:nvPr/>
        </p:nvGrpSpPr>
        <p:grpSpPr>
          <a:xfrm rot="0">
            <a:off x="1394470" y="6785286"/>
            <a:ext cx="390144" cy="413004"/>
            <a:chOff x="11622717" y="56550070"/>
            <a:chExt cx="3246907" cy="3429584"/>
          </a:xfrm>
        </p:grpSpPr>
        <p:sp>
          <p:nvSpPr>
            <p:cNvPr name="Freeform 213" id="213"/>
            <p:cNvSpPr/>
            <p:nvPr/>
          </p:nvSpPr>
          <p:spPr>
            <a:xfrm flipH="false" flipV="false" rot="0">
              <a:off x="5" y="-3"/>
              <a:ext cx="3246908" cy="3429595"/>
            </a:xfrm>
            <a:custGeom>
              <a:avLst/>
              <a:gdLst/>
              <a:ahLst/>
              <a:cxnLst/>
              <a:rect r="r" b="b" t="t" l="l"/>
              <a:pathLst>
                <a:path h="3429595" w="3246908">
                  <a:moveTo>
                    <a:pt x="3246908" y="0"/>
                  </a:moveTo>
                  <a:lnTo>
                    <a:pt x="3246908" y="3429596"/>
                  </a:lnTo>
                  <a:lnTo>
                    <a:pt x="0" y="3429596"/>
                  </a:lnTo>
                  <a:lnTo>
                    <a:pt x="0" y="0"/>
                  </a:lnTo>
                  <a:lnTo>
                    <a:pt x="3246908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14" id="214"/>
          <p:cNvGrpSpPr/>
          <p:nvPr/>
        </p:nvGrpSpPr>
        <p:grpSpPr>
          <a:xfrm rot="0">
            <a:off x="12300194" y="2652246"/>
            <a:ext cx="2065020" cy="705612"/>
            <a:chOff x="102504861" y="22107051"/>
            <a:chExt cx="17201959" cy="5870169"/>
          </a:xfrm>
        </p:grpSpPr>
        <p:sp>
          <p:nvSpPr>
            <p:cNvPr name="Freeform 215" id="215"/>
            <p:cNvSpPr/>
            <p:nvPr/>
          </p:nvSpPr>
          <p:spPr>
            <a:xfrm flipH="false" flipV="false" rot="0">
              <a:off x="1" y="4"/>
              <a:ext cx="17201964" cy="5870167"/>
            </a:xfrm>
            <a:custGeom>
              <a:avLst/>
              <a:gdLst/>
              <a:ahLst/>
              <a:cxnLst/>
              <a:rect r="r" b="b" t="t" l="l"/>
              <a:pathLst>
                <a:path h="5870167" w="17201964">
                  <a:moveTo>
                    <a:pt x="17201965" y="0"/>
                  </a:moveTo>
                  <a:lnTo>
                    <a:pt x="17201965" y="5870168"/>
                  </a:lnTo>
                  <a:lnTo>
                    <a:pt x="0" y="5870168"/>
                  </a:lnTo>
                  <a:lnTo>
                    <a:pt x="0" y="0"/>
                  </a:lnTo>
                  <a:lnTo>
                    <a:pt x="1720196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16" id="216"/>
          <p:cNvGrpSpPr/>
          <p:nvPr/>
        </p:nvGrpSpPr>
        <p:grpSpPr>
          <a:xfrm rot="0">
            <a:off x="12299023" y="3697129"/>
            <a:ext cx="2066544" cy="5573268"/>
            <a:chOff x="102498123" y="30809960"/>
            <a:chExt cx="17208703" cy="46442833"/>
          </a:xfrm>
        </p:grpSpPr>
        <p:sp>
          <p:nvSpPr>
            <p:cNvPr name="Freeform 217" id="217"/>
            <p:cNvSpPr/>
            <p:nvPr/>
          </p:nvSpPr>
          <p:spPr>
            <a:xfrm flipH="false" flipV="false" rot="0">
              <a:off x="-7" y="-2"/>
              <a:ext cx="17208710" cy="46442832"/>
            </a:xfrm>
            <a:custGeom>
              <a:avLst/>
              <a:gdLst/>
              <a:ahLst/>
              <a:cxnLst/>
              <a:rect r="r" b="b" t="t" l="l"/>
              <a:pathLst>
                <a:path h="46442832" w="17208710">
                  <a:moveTo>
                    <a:pt x="17208710" y="0"/>
                  </a:moveTo>
                  <a:lnTo>
                    <a:pt x="17208710" y="46442832"/>
                  </a:lnTo>
                  <a:lnTo>
                    <a:pt x="0" y="46442832"/>
                  </a:lnTo>
                  <a:lnTo>
                    <a:pt x="0" y="0"/>
                  </a:lnTo>
                  <a:lnTo>
                    <a:pt x="1720871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18" id="218"/>
          <p:cNvGrpSpPr/>
          <p:nvPr/>
        </p:nvGrpSpPr>
        <p:grpSpPr>
          <a:xfrm rot="0">
            <a:off x="12550959" y="4070452"/>
            <a:ext cx="172212" cy="172212"/>
            <a:chOff x="104591718" y="33920770"/>
            <a:chExt cx="1434389" cy="1434389"/>
          </a:xfrm>
        </p:grpSpPr>
        <p:sp>
          <p:nvSpPr>
            <p:cNvPr name="Freeform 219" id="219"/>
            <p:cNvSpPr/>
            <p:nvPr/>
          </p:nvSpPr>
          <p:spPr>
            <a:xfrm flipH="false" flipV="false" rot="0">
              <a:off x="0" y="3"/>
              <a:ext cx="1434381" cy="1434378"/>
            </a:xfrm>
            <a:custGeom>
              <a:avLst/>
              <a:gdLst/>
              <a:ahLst/>
              <a:cxnLst/>
              <a:rect r="r" b="b" t="t" l="l"/>
              <a:pathLst>
                <a:path h="1434378" w="1434381">
                  <a:moveTo>
                    <a:pt x="1434381" y="0"/>
                  </a:moveTo>
                  <a:lnTo>
                    <a:pt x="1434381" y="1434377"/>
                  </a:lnTo>
                  <a:lnTo>
                    <a:pt x="0" y="1434377"/>
                  </a:lnTo>
                  <a:lnTo>
                    <a:pt x="0" y="0"/>
                  </a:lnTo>
                  <a:lnTo>
                    <a:pt x="143438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20" id="220"/>
          <p:cNvGrpSpPr/>
          <p:nvPr/>
        </p:nvGrpSpPr>
        <p:grpSpPr>
          <a:xfrm rot="0">
            <a:off x="12550959" y="5128403"/>
            <a:ext cx="172212" cy="172212"/>
            <a:chOff x="104591718" y="42737032"/>
            <a:chExt cx="1434389" cy="1434389"/>
          </a:xfrm>
        </p:grpSpPr>
        <p:sp>
          <p:nvSpPr>
            <p:cNvPr name="Freeform 221" id="221"/>
            <p:cNvSpPr/>
            <p:nvPr/>
          </p:nvSpPr>
          <p:spPr>
            <a:xfrm flipH="false" flipV="false" rot="0">
              <a:off x="0" y="6"/>
              <a:ext cx="1434381" cy="1434374"/>
            </a:xfrm>
            <a:custGeom>
              <a:avLst/>
              <a:gdLst/>
              <a:ahLst/>
              <a:cxnLst/>
              <a:rect r="r" b="b" t="t" l="l"/>
              <a:pathLst>
                <a:path h="1434374" w="1434381">
                  <a:moveTo>
                    <a:pt x="1434381" y="0"/>
                  </a:moveTo>
                  <a:lnTo>
                    <a:pt x="1434381" y="1434375"/>
                  </a:lnTo>
                  <a:lnTo>
                    <a:pt x="0" y="1434375"/>
                  </a:lnTo>
                  <a:lnTo>
                    <a:pt x="0" y="0"/>
                  </a:lnTo>
                  <a:lnTo>
                    <a:pt x="143438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22" id="222"/>
          <p:cNvGrpSpPr/>
          <p:nvPr/>
        </p:nvGrpSpPr>
        <p:grpSpPr>
          <a:xfrm rot="0">
            <a:off x="12550959" y="6189164"/>
            <a:ext cx="172212" cy="172212"/>
            <a:chOff x="104591718" y="51576733"/>
            <a:chExt cx="1434389" cy="1434389"/>
          </a:xfrm>
        </p:grpSpPr>
        <p:sp>
          <p:nvSpPr>
            <p:cNvPr name="Freeform 223" id="223"/>
            <p:cNvSpPr/>
            <p:nvPr/>
          </p:nvSpPr>
          <p:spPr>
            <a:xfrm flipH="false" flipV="false" rot="0">
              <a:off x="0" y="-2"/>
              <a:ext cx="1434381" cy="1434390"/>
            </a:xfrm>
            <a:custGeom>
              <a:avLst/>
              <a:gdLst/>
              <a:ahLst/>
              <a:cxnLst/>
              <a:rect r="r" b="b" t="t" l="l"/>
              <a:pathLst>
                <a:path h="1434390" w="1434381">
                  <a:moveTo>
                    <a:pt x="1434381" y="0"/>
                  </a:moveTo>
                  <a:lnTo>
                    <a:pt x="1434381" y="1434389"/>
                  </a:lnTo>
                  <a:lnTo>
                    <a:pt x="0" y="1434389"/>
                  </a:lnTo>
                  <a:lnTo>
                    <a:pt x="0" y="0"/>
                  </a:lnTo>
                  <a:lnTo>
                    <a:pt x="143438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24" id="224"/>
          <p:cNvGrpSpPr/>
          <p:nvPr/>
        </p:nvGrpSpPr>
        <p:grpSpPr>
          <a:xfrm rot="0">
            <a:off x="13917054" y="6796869"/>
            <a:ext cx="323088" cy="297180"/>
            <a:chOff x="115980686" y="56644516"/>
            <a:chExt cx="2681935" cy="2468664"/>
          </a:xfrm>
        </p:grpSpPr>
        <p:sp>
          <p:nvSpPr>
            <p:cNvPr name="Freeform 225" id="225"/>
            <p:cNvSpPr/>
            <p:nvPr/>
          </p:nvSpPr>
          <p:spPr>
            <a:xfrm flipH="false" flipV="false" rot="0">
              <a:off x="5" y="2"/>
              <a:ext cx="2681932" cy="2468662"/>
            </a:xfrm>
            <a:custGeom>
              <a:avLst/>
              <a:gdLst/>
              <a:ahLst/>
              <a:cxnLst/>
              <a:rect r="r" b="b" t="t" l="l"/>
              <a:pathLst>
                <a:path h="2468662" w="2681932">
                  <a:moveTo>
                    <a:pt x="2681932" y="0"/>
                  </a:moveTo>
                  <a:lnTo>
                    <a:pt x="2681932" y="2468661"/>
                  </a:lnTo>
                  <a:lnTo>
                    <a:pt x="0" y="2468661"/>
                  </a:lnTo>
                  <a:lnTo>
                    <a:pt x="0" y="0"/>
                  </a:lnTo>
                  <a:lnTo>
                    <a:pt x="2681932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26" id="226"/>
          <p:cNvGrpSpPr/>
          <p:nvPr/>
        </p:nvGrpSpPr>
        <p:grpSpPr>
          <a:xfrm rot="0">
            <a:off x="15060663" y="2687803"/>
            <a:ext cx="2066544" cy="586740"/>
            <a:chOff x="125509570" y="22400993"/>
            <a:chExt cx="17213135" cy="4884230"/>
          </a:xfrm>
        </p:grpSpPr>
        <p:sp>
          <p:nvSpPr>
            <p:cNvPr name="Freeform 227" id="227"/>
            <p:cNvSpPr/>
            <p:nvPr/>
          </p:nvSpPr>
          <p:spPr>
            <a:xfrm flipH="false" flipV="false" rot="0">
              <a:off x="-10" y="4"/>
              <a:ext cx="17213139" cy="4884215"/>
            </a:xfrm>
            <a:custGeom>
              <a:avLst/>
              <a:gdLst/>
              <a:ahLst/>
              <a:cxnLst/>
              <a:rect r="r" b="b" t="t" l="l"/>
              <a:pathLst>
                <a:path h="4884215" w="17213139">
                  <a:moveTo>
                    <a:pt x="17213139" y="0"/>
                  </a:moveTo>
                  <a:lnTo>
                    <a:pt x="17213139" y="4884215"/>
                  </a:lnTo>
                  <a:lnTo>
                    <a:pt x="0" y="4884215"/>
                  </a:lnTo>
                  <a:lnTo>
                    <a:pt x="0" y="0"/>
                  </a:lnTo>
                  <a:lnTo>
                    <a:pt x="1721313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28" id="228"/>
          <p:cNvGrpSpPr/>
          <p:nvPr/>
        </p:nvGrpSpPr>
        <p:grpSpPr>
          <a:xfrm rot="0">
            <a:off x="15000322" y="3685099"/>
            <a:ext cx="2065020" cy="5573268"/>
            <a:chOff x="125003147" y="30709662"/>
            <a:chExt cx="17207598" cy="46442833"/>
          </a:xfrm>
        </p:grpSpPr>
        <p:sp>
          <p:nvSpPr>
            <p:cNvPr name="Freeform 229" id="229"/>
            <p:cNvSpPr/>
            <p:nvPr/>
          </p:nvSpPr>
          <p:spPr>
            <a:xfrm flipH="false" flipV="false" rot="0">
              <a:off x="1" y="5"/>
              <a:ext cx="17207595" cy="46442835"/>
            </a:xfrm>
            <a:custGeom>
              <a:avLst/>
              <a:gdLst/>
              <a:ahLst/>
              <a:cxnLst/>
              <a:rect r="r" b="b" t="t" l="l"/>
              <a:pathLst>
                <a:path h="46442835" w="17207595">
                  <a:moveTo>
                    <a:pt x="17207595" y="0"/>
                  </a:moveTo>
                  <a:lnTo>
                    <a:pt x="17207595" y="46442835"/>
                  </a:lnTo>
                  <a:lnTo>
                    <a:pt x="0" y="46442835"/>
                  </a:lnTo>
                  <a:lnTo>
                    <a:pt x="0" y="0"/>
                  </a:lnTo>
                  <a:lnTo>
                    <a:pt x="1720759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30" id="230"/>
          <p:cNvGrpSpPr/>
          <p:nvPr/>
        </p:nvGrpSpPr>
        <p:grpSpPr>
          <a:xfrm rot="0">
            <a:off x="15251430" y="4042058"/>
            <a:ext cx="172212" cy="172212"/>
            <a:chOff x="127095631" y="33684144"/>
            <a:chExt cx="1434389" cy="1434389"/>
          </a:xfrm>
        </p:grpSpPr>
        <p:sp>
          <p:nvSpPr>
            <p:cNvPr name="Freeform 231" id="231"/>
            <p:cNvSpPr/>
            <p:nvPr/>
          </p:nvSpPr>
          <p:spPr>
            <a:xfrm flipH="false" flipV="false" rot="0">
              <a:off x="3" y="2"/>
              <a:ext cx="1434381" cy="1434378"/>
            </a:xfrm>
            <a:custGeom>
              <a:avLst/>
              <a:gdLst/>
              <a:ahLst/>
              <a:cxnLst/>
              <a:rect r="r" b="b" t="t" l="l"/>
              <a:pathLst>
                <a:path h="1434378" w="1434381">
                  <a:moveTo>
                    <a:pt x="1434381" y="0"/>
                  </a:moveTo>
                  <a:lnTo>
                    <a:pt x="1434381" y="1434377"/>
                  </a:lnTo>
                  <a:lnTo>
                    <a:pt x="0" y="1434377"/>
                  </a:lnTo>
                  <a:lnTo>
                    <a:pt x="0" y="0"/>
                  </a:lnTo>
                  <a:lnTo>
                    <a:pt x="143438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32" id="232"/>
          <p:cNvGrpSpPr/>
          <p:nvPr/>
        </p:nvGrpSpPr>
        <p:grpSpPr>
          <a:xfrm rot="0">
            <a:off x="15418860" y="4458795"/>
            <a:ext cx="390144" cy="413004"/>
            <a:chOff x="128492673" y="37162648"/>
            <a:chExt cx="3246907" cy="3429584"/>
          </a:xfrm>
        </p:grpSpPr>
        <p:sp>
          <p:nvSpPr>
            <p:cNvPr name="Freeform 233" id="233"/>
            <p:cNvSpPr/>
            <p:nvPr/>
          </p:nvSpPr>
          <p:spPr>
            <a:xfrm flipH="false" flipV="false" rot="0">
              <a:off x="-2" y="4"/>
              <a:ext cx="3246921" cy="3429583"/>
            </a:xfrm>
            <a:custGeom>
              <a:avLst/>
              <a:gdLst/>
              <a:ahLst/>
              <a:cxnLst/>
              <a:rect r="r" b="b" t="t" l="l"/>
              <a:pathLst>
                <a:path h="3429583" w="3246921">
                  <a:moveTo>
                    <a:pt x="3246921" y="0"/>
                  </a:moveTo>
                  <a:lnTo>
                    <a:pt x="3246921" y="3429583"/>
                  </a:lnTo>
                  <a:lnTo>
                    <a:pt x="0" y="3429583"/>
                  </a:lnTo>
                  <a:lnTo>
                    <a:pt x="0" y="0"/>
                  </a:lnTo>
                  <a:lnTo>
                    <a:pt x="324692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34" id="234"/>
          <p:cNvGrpSpPr/>
          <p:nvPr/>
        </p:nvGrpSpPr>
        <p:grpSpPr>
          <a:xfrm rot="0">
            <a:off x="16548630" y="6866630"/>
            <a:ext cx="394716" cy="286512"/>
            <a:chOff x="137910252" y="57225083"/>
            <a:chExt cx="3279254" cy="2381199"/>
          </a:xfrm>
        </p:grpSpPr>
        <p:sp>
          <p:nvSpPr>
            <p:cNvPr name="Freeform 235" id="235"/>
            <p:cNvSpPr/>
            <p:nvPr/>
          </p:nvSpPr>
          <p:spPr>
            <a:xfrm flipH="false" flipV="false" rot="0">
              <a:off x="2" y="1"/>
              <a:ext cx="3279254" cy="2381200"/>
            </a:xfrm>
            <a:custGeom>
              <a:avLst/>
              <a:gdLst/>
              <a:ahLst/>
              <a:cxnLst/>
              <a:rect r="r" b="b" t="t" l="l"/>
              <a:pathLst>
                <a:path h="2381200" w="3279254">
                  <a:moveTo>
                    <a:pt x="3279254" y="0"/>
                  </a:moveTo>
                  <a:lnTo>
                    <a:pt x="3279254" y="2381200"/>
                  </a:lnTo>
                  <a:lnTo>
                    <a:pt x="0" y="2381200"/>
                  </a:lnTo>
                  <a:lnTo>
                    <a:pt x="0" y="0"/>
                  </a:lnTo>
                  <a:lnTo>
                    <a:pt x="3279254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36" id="236"/>
          <p:cNvGrpSpPr/>
          <p:nvPr/>
        </p:nvGrpSpPr>
        <p:grpSpPr>
          <a:xfrm rot="0">
            <a:off x="9585855" y="2699423"/>
            <a:ext cx="2066544" cy="586740"/>
            <a:chOff x="79886190" y="22497820"/>
            <a:chExt cx="17213135" cy="4884230"/>
          </a:xfrm>
        </p:grpSpPr>
        <p:sp>
          <p:nvSpPr>
            <p:cNvPr name="Freeform 237" id="237"/>
            <p:cNvSpPr/>
            <p:nvPr/>
          </p:nvSpPr>
          <p:spPr>
            <a:xfrm flipH="false" flipV="false" rot="0">
              <a:off x="-2" y="2"/>
              <a:ext cx="17213138" cy="4884228"/>
            </a:xfrm>
            <a:custGeom>
              <a:avLst/>
              <a:gdLst/>
              <a:ahLst/>
              <a:cxnLst/>
              <a:rect r="r" b="b" t="t" l="l"/>
              <a:pathLst>
                <a:path h="4884228" w="17213138">
                  <a:moveTo>
                    <a:pt x="17213137" y="0"/>
                  </a:moveTo>
                  <a:lnTo>
                    <a:pt x="17213137" y="4884227"/>
                  </a:lnTo>
                  <a:lnTo>
                    <a:pt x="0" y="4884227"/>
                  </a:lnTo>
                  <a:lnTo>
                    <a:pt x="0" y="0"/>
                  </a:lnTo>
                  <a:lnTo>
                    <a:pt x="17213137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38" id="238"/>
          <p:cNvGrpSpPr/>
          <p:nvPr/>
        </p:nvGrpSpPr>
        <p:grpSpPr>
          <a:xfrm rot="0">
            <a:off x="9598352" y="3673478"/>
            <a:ext cx="2066544" cy="5573268"/>
            <a:chOff x="79991990" y="30612838"/>
            <a:chExt cx="17209808" cy="46442833"/>
          </a:xfrm>
        </p:grpSpPr>
        <p:sp>
          <p:nvSpPr>
            <p:cNvPr name="Freeform 239" id="239"/>
            <p:cNvSpPr/>
            <p:nvPr/>
          </p:nvSpPr>
          <p:spPr>
            <a:xfrm flipH="false" flipV="false" rot="0">
              <a:off x="1" y="4"/>
              <a:ext cx="17209809" cy="46442833"/>
            </a:xfrm>
            <a:custGeom>
              <a:avLst/>
              <a:gdLst/>
              <a:ahLst/>
              <a:cxnLst/>
              <a:rect r="r" b="b" t="t" l="l"/>
              <a:pathLst>
                <a:path h="46442833" w="17209809">
                  <a:moveTo>
                    <a:pt x="17209809" y="0"/>
                  </a:moveTo>
                  <a:lnTo>
                    <a:pt x="17209809" y="46442832"/>
                  </a:lnTo>
                  <a:lnTo>
                    <a:pt x="0" y="46442832"/>
                  </a:lnTo>
                  <a:lnTo>
                    <a:pt x="0" y="0"/>
                  </a:lnTo>
                  <a:lnTo>
                    <a:pt x="1720980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40" id="240"/>
          <p:cNvGrpSpPr/>
          <p:nvPr/>
        </p:nvGrpSpPr>
        <p:grpSpPr>
          <a:xfrm rot="0">
            <a:off x="9884245" y="4043982"/>
            <a:ext cx="172212" cy="172212"/>
            <a:chOff x="82369099" y="33700205"/>
            <a:chExt cx="1434389" cy="1434389"/>
          </a:xfrm>
        </p:grpSpPr>
        <p:sp>
          <p:nvSpPr>
            <p:cNvPr name="Freeform 241" id="241"/>
            <p:cNvSpPr/>
            <p:nvPr/>
          </p:nvSpPr>
          <p:spPr>
            <a:xfrm flipH="false" flipV="false" rot="0">
              <a:off x="0" y="-5"/>
              <a:ext cx="1434381" cy="1434387"/>
            </a:xfrm>
            <a:custGeom>
              <a:avLst/>
              <a:gdLst/>
              <a:ahLst/>
              <a:cxnLst/>
              <a:rect r="r" b="b" t="t" l="l"/>
              <a:pathLst>
                <a:path h="1434387" w="1434381">
                  <a:moveTo>
                    <a:pt x="1434381" y="0"/>
                  </a:moveTo>
                  <a:lnTo>
                    <a:pt x="1434381" y="1434387"/>
                  </a:lnTo>
                  <a:lnTo>
                    <a:pt x="0" y="1434387"/>
                  </a:lnTo>
                  <a:lnTo>
                    <a:pt x="0" y="0"/>
                  </a:lnTo>
                  <a:lnTo>
                    <a:pt x="143438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42" id="242"/>
          <p:cNvGrpSpPr/>
          <p:nvPr/>
        </p:nvGrpSpPr>
        <p:grpSpPr>
          <a:xfrm rot="0">
            <a:off x="9884245" y="5104743"/>
            <a:ext cx="172212" cy="172212"/>
            <a:chOff x="82369099" y="42539907"/>
            <a:chExt cx="1434389" cy="1434389"/>
          </a:xfrm>
        </p:grpSpPr>
        <p:sp>
          <p:nvSpPr>
            <p:cNvPr name="Freeform 243" id="243"/>
            <p:cNvSpPr/>
            <p:nvPr/>
          </p:nvSpPr>
          <p:spPr>
            <a:xfrm flipH="false" flipV="false" rot="0">
              <a:off x="0" y="2"/>
              <a:ext cx="1434381" cy="1434387"/>
            </a:xfrm>
            <a:custGeom>
              <a:avLst/>
              <a:gdLst/>
              <a:ahLst/>
              <a:cxnLst/>
              <a:rect r="r" b="b" t="t" l="l"/>
              <a:pathLst>
                <a:path h="1434387" w="1434381">
                  <a:moveTo>
                    <a:pt x="1434381" y="0"/>
                  </a:moveTo>
                  <a:lnTo>
                    <a:pt x="1434381" y="1434387"/>
                  </a:lnTo>
                  <a:lnTo>
                    <a:pt x="0" y="1434387"/>
                  </a:lnTo>
                  <a:lnTo>
                    <a:pt x="0" y="0"/>
                  </a:lnTo>
                  <a:lnTo>
                    <a:pt x="143438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44" id="244"/>
          <p:cNvGrpSpPr/>
          <p:nvPr/>
        </p:nvGrpSpPr>
        <p:grpSpPr>
          <a:xfrm rot="0">
            <a:off x="9884245" y="6172286"/>
            <a:ext cx="172212" cy="172212"/>
            <a:chOff x="82369099" y="51436055"/>
            <a:chExt cx="1434389" cy="1434389"/>
          </a:xfrm>
        </p:grpSpPr>
        <p:sp>
          <p:nvSpPr>
            <p:cNvPr name="Freeform 245" id="245"/>
            <p:cNvSpPr/>
            <p:nvPr/>
          </p:nvSpPr>
          <p:spPr>
            <a:xfrm flipH="false" flipV="false" rot="0">
              <a:off x="0" y="-1"/>
              <a:ext cx="1434381" cy="1434387"/>
            </a:xfrm>
            <a:custGeom>
              <a:avLst/>
              <a:gdLst/>
              <a:ahLst/>
              <a:cxnLst/>
              <a:rect r="r" b="b" t="t" l="l"/>
              <a:pathLst>
                <a:path h="1434387" w="1434381">
                  <a:moveTo>
                    <a:pt x="1434381" y="0"/>
                  </a:moveTo>
                  <a:lnTo>
                    <a:pt x="1434381" y="1434387"/>
                  </a:lnTo>
                  <a:lnTo>
                    <a:pt x="0" y="1434387"/>
                  </a:lnTo>
                  <a:lnTo>
                    <a:pt x="0" y="0"/>
                  </a:lnTo>
                  <a:lnTo>
                    <a:pt x="143438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46" id="246"/>
          <p:cNvGrpSpPr/>
          <p:nvPr/>
        </p:nvGrpSpPr>
        <p:grpSpPr>
          <a:xfrm rot="0">
            <a:off x="9600181" y="6718154"/>
            <a:ext cx="390144" cy="413004"/>
            <a:chOff x="80003676" y="55990649"/>
            <a:chExt cx="3246907" cy="3429584"/>
          </a:xfrm>
        </p:grpSpPr>
        <p:sp>
          <p:nvSpPr>
            <p:cNvPr name="Freeform 247" id="247"/>
            <p:cNvSpPr/>
            <p:nvPr/>
          </p:nvSpPr>
          <p:spPr>
            <a:xfrm flipH="false" flipV="false" rot="0">
              <a:off x="-2" y="5"/>
              <a:ext cx="3246909" cy="3429583"/>
            </a:xfrm>
            <a:custGeom>
              <a:avLst/>
              <a:gdLst/>
              <a:ahLst/>
              <a:cxnLst/>
              <a:rect r="r" b="b" t="t" l="l"/>
              <a:pathLst>
                <a:path h="3429583" w="3246909">
                  <a:moveTo>
                    <a:pt x="3246909" y="0"/>
                  </a:moveTo>
                  <a:lnTo>
                    <a:pt x="3246909" y="3429583"/>
                  </a:lnTo>
                  <a:lnTo>
                    <a:pt x="0" y="3429583"/>
                  </a:lnTo>
                  <a:lnTo>
                    <a:pt x="0" y="0"/>
                  </a:lnTo>
                  <a:lnTo>
                    <a:pt x="324690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48" id="248"/>
          <p:cNvGrpSpPr/>
          <p:nvPr/>
        </p:nvGrpSpPr>
        <p:grpSpPr>
          <a:xfrm rot="0">
            <a:off x="6772380" y="2705900"/>
            <a:ext cx="2066544" cy="527304"/>
            <a:chOff x="56440541" y="22551612"/>
            <a:chExt cx="17213135" cy="4389349"/>
          </a:xfrm>
        </p:grpSpPr>
        <p:sp>
          <p:nvSpPr>
            <p:cNvPr name="Freeform 249" id="249"/>
            <p:cNvSpPr/>
            <p:nvPr/>
          </p:nvSpPr>
          <p:spPr>
            <a:xfrm flipH="false" flipV="false" rot="0">
              <a:off x="2" y="-6"/>
              <a:ext cx="17213132" cy="4389360"/>
            </a:xfrm>
            <a:custGeom>
              <a:avLst/>
              <a:gdLst/>
              <a:ahLst/>
              <a:cxnLst/>
              <a:rect r="r" b="b" t="t" l="l"/>
              <a:pathLst>
                <a:path h="4389360" w="17213132">
                  <a:moveTo>
                    <a:pt x="17213132" y="0"/>
                  </a:moveTo>
                  <a:lnTo>
                    <a:pt x="17213132" y="4389360"/>
                  </a:lnTo>
                  <a:lnTo>
                    <a:pt x="0" y="4389360"/>
                  </a:lnTo>
                  <a:lnTo>
                    <a:pt x="0" y="0"/>
                  </a:lnTo>
                  <a:lnTo>
                    <a:pt x="17213132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50" id="250"/>
          <p:cNvGrpSpPr/>
          <p:nvPr/>
        </p:nvGrpSpPr>
        <p:grpSpPr>
          <a:xfrm rot="0">
            <a:off x="6757683" y="3643789"/>
            <a:ext cx="2066544" cy="5573268"/>
            <a:chOff x="56319177" y="30365399"/>
            <a:chExt cx="17210913" cy="46442833"/>
          </a:xfrm>
        </p:grpSpPr>
        <p:sp>
          <p:nvSpPr>
            <p:cNvPr name="Freeform 251" id="251"/>
            <p:cNvSpPr/>
            <p:nvPr/>
          </p:nvSpPr>
          <p:spPr>
            <a:xfrm flipH="false" flipV="false" rot="0">
              <a:off x="3" y="-3"/>
              <a:ext cx="17210913" cy="46442846"/>
            </a:xfrm>
            <a:custGeom>
              <a:avLst/>
              <a:gdLst/>
              <a:ahLst/>
              <a:cxnLst/>
              <a:rect r="r" b="b" t="t" l="l"/>
              <a:pathLst>
                <a:path h="46442846" w="17210913">
                  <a:moveTo>
                    <a:pt x="17210912" y="0"/>
                  </a:moveTo>
                  <a:lnTo>
                    <a:pt x="17210912" y="46442846"/>
                  </a:lnTo>
                  <a:lnTo>
                    <a:pt x="0" y="46442846"/>
                  </a:lnTo>
                  <a:lnTo>
                    <a:pt x="0" y="0"/>
                  </a:lnTo>
                  <a:lnTo>
                    <a:pt x="17210912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52" id="252"/>
          <p:cNvGrpSpPr/>
          <p:nvPr/>
        </p:nvGrpSpPr>
        <p:grpSpPr>
          <a:xfrm rot="0">
            <a:off x="7009419" y="4027246"/>
            <a:ext cx="146304" cy="146304"/>
            <a:chOff x="58417093" y="33565649"/>
            <a:chExt cx="1208621" cy="1208621"/>
          </a:xfrm>
        </p:grpSpPr>
        <p:sp>
          <p:nvSpPr>
            <p:cNvPr name="Freeform 253" id="253"/>
            <p:cNvSpPr/>
            <p:nvPr/>
          </p:nvSpPr>
          <p:spPr>
            <a:xfrm flipH="false" flipV="false" rot="0">
              <a:off x="-1" y="-5"/>
              <a:ext cx="1208621" cy="1208621"/>
            </a:xfrm>
            <a:custGeom>
              <a:avLst/>
              <a:gdLst/>
              <a:ahLst/>
              <a:cxnLst/>
              <a:rect r="r" b="b" t="t" l="l"/>
              <a:pathLst>
                <a:path h="1208621" w="1208621">
                  <a:moveTo>
                    <a:pt x="1208621" y="0"/>
                  </a:moveTo>
                  <a:lnTo>
                    <a:pt x="1208621" y="1208621"/>
                  </a:lnTo>
                  <a:lnTo>
                    <a:pt x="0" y="1208621"/>
                  </a:lnTo>
                  <a:lnTo>
                    <a:pt x="0" y="0"/>
                  </a:lnTo>
                  <a:lnTo>
                    <a:pt x="120862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54" id="254"/>
          <p:cNvGrpSpPr/>
          <p:nvPr/>
        </p:nvGrpSpPr>
        <p:grpSpPr>
          <a:xfrm rot="0">
            <a:off x="7009419" y="5101552"/>
            <a:ext cx="146304" cy="146304"/>
            <a:chOff x="58417093" y="42518235"/>
            <a:chExt cx="1208621" cy="1208621"/>
          </a:xfrm>
        </p:grpSpPr>
        <p:sp>
          <p:nvSpPr>
            <p:cNvPr name="Freeform 255" id="255"/>
            <p:cNvSpPr/>
            <p:nvPr/>
          </p:nvSpPr>
          <p:spPr>
            <a:xfrm flipH="false" flipV="false" rot="0">
              <a:off x="-1" y="6"/>
              <a:ext cx="1208621" cy="1208608"/>
            </a:xfrm>
            <a:custGeom>
              <a:avLst/>
              <a:gdLst/>
              <a:ahLst/>
              <a:cxnLst/>
              <a:rect r="r" b="b" t="t" l="l"/>
              <a:pathLst>
                <a:path h="1208608" w="1208621">
                  <a:moveTo>
                    <a:pt x="1208621" y="0"/>
                  </a:moveTo>
                  <a:lnTo>
                    <a:pt x="1208621" y="1208609"/>
                  </a:lnTo>
                  <a:lnTo>
                    <a:pt x="0" y="1208609"/>
                  </a:lnTo>
                  <a:lnTo>
                    <a:pt x="0" y="0"/>
                  </a:lnTo>
                  <a:lnTo>
                    <a:pt x="120862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56" id="256"/>
          <p:cNvGrpSpPr/>
          <p:nvPr/>
        </p:nvGrpSpPr>
        <p:grpSpPr>
          <a:xfrm rot="0">
            <a:off x="7009419" y="6175867"/>
            <a:ext cx="146304" cy="146304"/>
            <a:chOff x="58417093" y="51470825"/>
            <a:chExt cx="1208621" cy="1208621"/>
          </a:xfrm>
        </p:grpSpPr>
        <p:sp>
          <p:nvSpPr>
            <p:cNvPr name="Freeform 257" id="257"/>
            <p:cNvSpPr/>
            <p:nvPr/>
          </p:nvSpPr>
          <p:spPr>
            <a:xfrm flipH="false" flipV="false" rot="0">
              <a:off x="-1" y="2"/>
              <a:ext cx="1208621" cy="1208618"/>
            </a:xfrm>
            <a:custGeom>
              <a:avLst/>
              <a:gdLst/>
              <a:ahLst/>
              <a:cxnLst/>
              <a:rect r="r" b="b" t="t" l="l"/>
              <a:pathLst>
                <a:path h="1208618" w="1208621">
                  <a:moveTo>
                    <a:pt x="1208621" y="0"/>
                  </a:moveTo>
                  <a:lnTo>
                    <a:pt x="1208621" y="1208618"/>
                  </a:lnTo>
                  <a:lnTo>
                    <a:pt x="0" y="1208618"/>
                  </a:lnTo>
                  <a:lnTo>
                    <a:pt x="0" y="0"/>
                  </a:lnTo>
                  <a:lnTo>
                    <a:pt x="120862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58" id="258"/>
          <p:cNvGrpSpPr/>
          <p:nvPr/>
        </p:nvGrpSpPr>
        <p:grpSpPr>
          <a:xfrm rot="0">
            <a:off x="7009419" y="7250173"/>
            <a:ext cx="146304" cy="146304"/>
            <a:chOff x="58417093" y="60423412"/>
            <a:chExt cx="1208621" cy="1208621"/>
          </a:xfrm>
        </p:grpSpPr>
        <p:sp>
          <p:nvSpPr>
            <p:cNvPr name="Freeform 259" id="259"/>
            <p:cNvSpPr/>
            <p:nvPr/>
          </p:nvSpPr>
          <p:spPr>
            <a:xfrm flipH="false" flipV="false" rot="0">
              <a:off x="-1" y="1"/>
              <a:ext cx="1208621" cy="1208621"/>
            </a:xfrm>
            <a:custGeom>
              <a:avLst/>
              <a:gdLst/>
              <a:ahLst/>
              <a:cxnLst/>
              <a:rect r="r" b="b" t="t" l="l"/>
              <a:pathLst>
                <a:path h="1208621" w="1208621">
                  <a:moveTo>
                    <a:pt x="1208621" y="0"/>
                  </a:moveTo>
                  <a:lnTo>
                    <a:pt x="1208621" y="1208620"/>
                  </a:lnTo>
                  <a:lnTo>
                    <a:pt x="0" y="1208620"/>
                  </a:lnTo>
                  <a:lnTo>
                    <a:pt x="0" y="0"/>
                  </a:lnTo>
                  <a:lnTo>
                    <a:pt x="120862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60" id="260"/>
          <p:cNvGrpSpPr/>
          <p:nvPr/>
        </p:nvGrpSpPr>
        <p:grpSpPr>
          <a:xfrm rot="0">
            <a:off x="7009419" y="8324488"/>
            <a:ext cx="146304" cy="146304"/>
            <a:chOff x="58417093" y="69376001"/>
            <a:chExt cx="1208621" cy="1208621"/>
          </a:xfrm>
        </p:grpSpPr>
        <p:sp>
          <p:nvSpPr>
            <p:cNvPr name="Freeform 261" id="261"/>
            <p:cNvSpPr/>
            <p:nvPr/>
          </p:nvSpPr>
          <p:spPr>
            <a:xfrm flipH="false" flipV="false" rot="0">
              <a:off x="-1" y="-6"/>
              <a:ext cx="1208621" cy="1208627"/>
            </a:xfrm>
            <a:custGeom>
              <a:avLst/>
              <a:gdLst/>
              <a:ahLst/>
              <a:cxnLst/>
              <a:rect r="r" b="b" t="t" l="l"/>
              <a:pathLst>
                <a:path h="1208627" w="1208621">
                  <a:moveTo>
                    <a:pt x="1208621" y="0"/>
                  </a:moveTo>
                  <a:lnTo>
                    <a:pt x="1208621" y="1208627"/>
                  </a:lnTo>
                  <a:lnTo>
                    <a:pt x="0" y="1208627"/>
                  </a:lnTo>
                  <a:lnTo>
                    <a:pt x="0" y="0"/>
                  </a:lnTo>
                  <a:lnTo>
                    <a:pt x="120862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62" id="262"/>
          <p:cNvGrpSpPr/>
          <p:nvPr/>
        </p:nvGrpSpPr>
        <p:grpSpPr>
          <a:xfrm rot="0">
            <a:off x="3769509" y="2722883"/>
            <a:ext cx="2066544" cy="563880"/>
            <a:chOff x="31416646" y="22694939"/>
            <a:chExt cx="17213135" cy="4690580"/>
          </a:xfrm>
        </p:grpSpPr>
        <p:sp>
          <p:nvSpPr>
            <p:cNvPr name="Freeform 263" id="263"/>
            <p:cNvSpPr/>
            <p:nvPr/>
          </p:nvSpPr>
          <p:spPr>
            <a:xfrm flipH="false" flipV="false" rot="0">
              <a:off x="4" y="-1"/>
              <a:ext cx="17213122" cy="4690580"/>
            </a:xfrm>
            <a:custGeom>
              <a:avLst/>
              <a:gdLst/>
              <a:ahLst/>
              <a:cxnLst/>
              <a:rect r="r" b="b" t="t" l="l"/>
              <a:pathLst>
                <a:path h="4690580" w="17213122">
                  <a:moveTo>
                    <a:pt x="17213122" y="0"/>
                  </a:moveTo>
                  <a:lnTo>
                    <a:pt x="17213122" y="4690581"/>
                  </a:lnTo>
                  <a:lnTo>
                    <a:pt x="0" y="4690581"/>
                  </a:lnTo>
                  <a:lnTo>
                    <a:pt x="0" y="0"/>
                  </a:lnTo>
                  <a:lnTo>
                    <a:pt x="17213122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64" id="264"/>
          <p:cNvGrpSpPr/>
          <p:nvPr/>
        </p:nvGrpSpPr>
        <p:grpSpPr>
          <a:xfrm rot="0">
            <a:off x="3769443" y="3697129"/>
            <a:ext cx="2066544" cy="5573268"/>
            <a:chOff x="31416646" y="30809960"/>
            <a:chExt cx="17212031" cy="46442833"/>
          </a:xfrm>
        </p:grpSpPr>
        <p:sp>
          <p:nvSpPr>
            <p:cNvPr name="Freeform 265" id="265"/>
            <p:cNvSpPr/>
            <p:nvPr/>
          </p:nvSpPr>
          <p:spPr>
            <a:xfrm flipH="false" flipV="false" rot="0">
              <a:off x="4" y="-2"/>
              <a:ext cx="17212019" cy="46442832"/>
            </a:xfrm>
            <a:custGeom>
              <a:avLst/>
              <a:gdLst/>
              <a:ahLst/>
              <a:cxnLst/>
              <a:rect r="r" b="b" t="t" l="l"/>
              <a:pathLst>
                <a:path h="46442832" w="17212019">
                  <a:moveTo>
                    <a:pt x="17212018" y="0"/>
                  </a:moveTo>
                  <a:lnTo>
                    <a:pt x="17212018" y="46442832"/>
                  </a:lnTo>
                  <a:lnTo>
                    <a:pt x="0" y="46442832"/>
                  </a:lnTo>
                  <a:lnTo>
                    <a:pt x="0" y="0"/>
                  </a:lnTo>
                  <a:lnTo>
                    <a:pt x="17212018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66" id="266"/>
          <p:cNvGrpSpPr/>
          <p:nvPr/>
        </p:nvGrpSpPr>
        <p:grpSpPr>
          <a:xfrm rot="0">
            <a:off x="3626701" y="4068556"/>
            <a:ext cx="146304" cy="146304"/>
            <a:chOff x="30227796" y="33909911"/>
            <a:chExt cx="1208621" cy="1208621"/>
          </a:xfrm>
        </p:grpSpPr>
        <p:sp>
          <p:nvSpPr>
            <p:cNvPr name="Freeform 267" id="267"/>
            <p:cNvSpPr/>
            <p:nvPr/>
          </p:nvSpPr>
          <p:spPr>
            <a:xfrm flipH="false" flipV="false" rot="0">
              <a:off x="-4" y="4"/>
              <a:ext cx="1208621" cy="1208608"/>
            </a:xfrm>
            <a:custGeom>
              <a:avLst/>
              <a:gdLst/>
              <a:ahLst/>
              <a:cxnLst/>
              <a:rect r="r" b="b" t="t" l="l"/>
              <a:pathLst>
                <a:path h="1208608" w="1208621">
                  <a:moveTo>
                    <a:pt x="1208621" y="0"/>
                  </a:moveTo>
                  <a:lnTo>
                    <a:pt x="1208621" y="1208608"/>
                  </a:lnTo>
                  <a:lnTo>
                    <a:pt x="0" y="1208608"/>
                  </a:lnTo>
                  <a:lnTo>
                    <a:pt x="0" y="0"/>
                  </a:lnTo>
                  <a:lnTo>
                    <a:pt x="120862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68" id="268"/>
          <p:cNvGrpSpPr/>
          <p:nvPr/>
        </p:nvGrpSpPr>
        <p:grpSpPr>
          <a:xfrm rot="0">
            <a:off x="17548355" y="4607662"/>
            <a:ext cx="274320" cy="397764"/>
            <a:chOff x="146240786" y="38402440"/>
            <a:chExt cx="2277008" cy="3304184"/>
          </a:xfrm>
        </p:grpSpPr>
        <p:sp>
          <p:nvSpPr>
            <p:cNvPr name="Freeform 269" id="269"/>
            <p:cNvSpPr/>
            <p:nvPr/>
          </p:nvSpPr>
          <p:spPr>
            <a:xfrm flipH="false" flipV="false" rot="0">
              <a:off x="12" y="-3"/>
              <a:ext cx="2276996" cy="3304186"/>
            </a:xfrm>
            <a:custGeom>
              <a:avLst/>
              <a:gdLst/>
              <a:ahLst/>
              <a:cxnLst/>
              <a:rect r="r" b="b" t="t" l="l"/>
              <a:pathLst>
                <a:path h="3304186" w="2276996">
                  <a:moveTo>
                    <a:pt x="2276996" y="0"/>
                  </a:moveTo>
                  <a:lnTo>
                    <a:pt x="2276996" y="3304186"/>
                  </a:lnTo>
                  <a:lnTo>
                    <a:pt x="0" y="3304186"/>
                  </a:lnTo>
                  <a:lnTo>
                    <a:pt x="0" y="0"/>
                  </a:lnTo>
                  <a:lnTo>
                    <a:pt x="227699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70" id="270"/>
          <p:cNvGrpSpPr/>
          <p:nvPr/>
        </p:nvGrpSpPr>
        <p:grpSpPr>
          <a:xfrm rot="0">
            <a:off x="2771670" y="4806163"/>
            <a:ext cx="394716" cy="286512"/>
            <a:chOff x="23102295" y="40054533"/>
            <a:chExt cx="3279254" cy="2381199"/>
          </a:xfrm>
        </p:grpSpPr>
        <p:sp>
          <p:nvSpPr>
            <p:cNvPr name="Freeform 271" id="271"/>
            <p:cNvSpPr/>
            <p:nvPr/>
          </p:nvSpPr>
          <p:spPr>
            <a:xfrm flipH="false" flipV="false" rot="0">
              <a:off x="-4" y="-4"/>
              <a:ext cx="3279256" cy="2381213"/>
            </a:xfrm>
            <a:custGeom>
              <a:avLst/>
              <a:gdLst/>
              <a:ahLst/>
              <a:cxnLst/>
              <a:rect r="r" b="b" t="t" l="l"/>
              <a:pathLst>
                <a:path h="2381213" w="3279256">
                  <a:moveTo>
                    <a:pt x="3279255" y="0"/>
                  </a:moveTo>
                  <a:lnTo>
                    <a:pt x="3279255" y="2381213"/>
                  </a:lnTo>
                  <a:lnTo>
                    <a:pt x="0" y="2381213"/>
                  </a:lnTo>
                  <a:lnTo>
                    <a:pt x="0" y="0"/>
                  </a:lnTo>
                  <a:lnTo>
                    <a:pt x="327925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72" id="272"/>
          <p:cNvGrpSpPr/>
          <p:nvPr/>
        </p:nvGrpSpPr>
        <p:grpSpPr>
          <a:xfrm rot="0">
            <a:off x="3626701" y="5182362"/>
            <a:ext cx="146304" cy="146304"/>
            <a:chOff x="30227796" y="43191632"/>
            <a:chExt cx="1208621" cy="1208621"/>
          </a:xfrm>
        </p:grpSpPr>
        <p:sp>
          <p:nvSpPr>
            <p:cNvPr name="Freeform 273" id="273"/>
            <p:cNvSpPr/>
            <p:nvPr/>
          </p:nvSpPr>
          <p:spPr>
            <a:xfrm flipH="false" flipV="false" rot="0">
              <a:off x="-4" y="2"/>
              <a:ext cx="1208621" cy="1208621"/>
            </a:xfrm>
            <a:custGeom>
              <a:avLst/>
              <a:gdLst/>
              <a:ahLst/>
              <a:cxnLst/>
              <a:rect r="r" b="b" t="t" l="l"/>
              <a:pathLst>
                <a:path h="1208621" w="1208621">
                  <a:moveTo>
                    <a:pt x="1208621" y="0"/>
                  </a:moveTo>
                  <a:lnTo>
                    <a:pt x="1208621" y="1208620"/>
                  </a:lnTo>
                  <a:lnTo>
                    <a:pt x="0" y="1208620"/>
                  </a:lnTo>
                  <a:lnTo>
                    <a:pt x="0" y="0"/>
                  </a:lnTo>
                  <a:lnTo>
                    <a:pt x="120862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74" id="274"/>
          <p:cNvGrpSpPr/>
          <p:nvPr/>
        </p:nvGrpSpPr>
        <p:grpSpPr>
          <a:xfrm rot="0">
            <a:off x="66037" y="6316123"/>
            <a:ext cx="275844" cy="335280"/>
            <a:chOff x="552471" y="52637838"/>
            <a:chExt cx="2294420" cy="2787079"/>
          </a:xfrm>
        </p:grpSpPr>
        <p:sp>
          <p:nvSpPr>
            <p:cNvPr name="Freeform 275" id="275"/>
            <p:cNvSpPr/>
            <p:nvPr/>
          </p:nvSpPr>
          <p:spPr>
            <a:xfrm flipH="false" flipV="false" rot="0">
              <a:off x="4" y="4"/>
              <a:ext cx="2294416" cy="2787080"/>
            </a:xfrm>
            <a:custGeom>
              <a:avLst/>
              <a:gdLst/>
              <a:ahLst/>
              <a:cxnLst/>
              <a:rect r="r" b="b" t="t" l="l"/>
              <a:pathLst>
                <a:path h="2787080" w="2294416">
                  <a:moveTo>
                    <a:pt x="2294416" y="0"/>
                  </a:moveTo>
                  <a:lnTo>
                    <a:pt x="2294416" y="2787079"/>
                  </a:lnTo>
                  <a:lnTo>
                    <a:pt x="0" y="2787079"/>
                  </a:lnTo>
                  <a:lnTo>
                    <a:pt x="0" y="0"/>
                  </a:lnTo>
                  <a:lnTo>
                    <a:pt x="229441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76" id="276"/>
          <p:cNvGrpSpPr/>
          <p:nvPr/>
        </p:nvGrpSpPr>
        <p:grpSpPr>
          <a:xfrm rot="0">
            <a:off x="17417948" y="6653527"/>
            <a:ext cx="268224" cy="338328"/>
            <a:chOff x="145155031" y="55446613"/>
            <a:chExt cx="2224265" cy="2818257"/>
          </a:xfrm>
        </p:grpSpPr>
        <p:sp>
          <p:nvSpPr>
            <p:cNvPr name="Freeform 277" id="277"/>
            <p:cNvSpPr/>
            <p:nvPr/>
          </p:nvSpPr>
          <p:spPr>
            <a:xfrm flipH="false" flipV="false" rot="0">
              <a:off x="3" y="-1"/>
              <a:ext cx="2224261" cy="2818259"/>
            </a:xfrm>
            <a:custGeom>
              <a:avLst/>
              <a:gdLst/>
              <a:ahLst/>
              <a:cxnLst/>
              <a:rect r="r" b="b" t="t" l="l"/>
              <a:pathLst>
                <a:path h="2818259" w="2224261">
                  <a:moveTo>
                    <a:pt x="2224262" y="0"/>
                  </a:moveTo>
                  <a:lnTo>
                    <a:pt x="2224262" y="2818259"/>
                  </a:lnTo>
                  <a:lnTo>
                    <a:pt x="0" y="2818259"/>
                  </a:lnTo>
                  <a:lnTo>
                    <a:pt x="0" y="0"/>
                  </a:lnTo>
                  <a:lnTo>
                    <a:pt x="2224262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78" id="278"/>
          <p:cNvGrpSpPr/>
          <p:nvPr/>
        </p:nvGrpSpPr>
        <p:grpSpPr>
          <a:xfrm rot="0">
            <a:off x="6271651" y="6785629"/>
            <a:ext cx="394716" cy="286512"/>
            <a:chOff x="52268744" y="56550070"/>
            <a:chExt cx="3279254" cy="2381199"/>
          </a:xfrm>
        </p:grpSpPr>
        <p:sp>
          <p:nvSpPr>
            <p:cNvPr name="Freeform 279" id="279"/>
            <p:cNvSpPr/>
            <p:nvPr/>
          </p:nvSpPr>
          <p:spPr>
            <a:xfrm flipH="false" flipV="false" rot="0">
              <a:off x="-3" y="-2"/>
              <a:ext cx="3279254" cy="2381207"/>
            </a:xfrm>
            <a:custGeom>
              <a:avLst/>
              <a:gdLst/>
              <a:ahLst/>
              <a:cxnLst/>
              <a:rect r="r" b="b" t="t" l="l"/>
              <a:pathLst>
                <a:path h="2381207" w="3279254">
                  <a:moveTo>
                    <a:pt x="3279254" y="0"/>
                  </a:moveTo>
                  <a:lnTo>
                    <a:pt x="3279254" y="2381207"/>
                  </a:lnTo>
                  <a:lnTo>
                    <a:pt x="0" y="2381207"/>
                  </a:lnTo>
                  <a:lnTo>
                    <a:pt x="0" y="0"/>
                  </a:lnTo>
                  <a:lnTo>
                    <a:pt x="3279254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80" id="280"/>
          <p:cNvGrpSpPr/>
          <p:nvPr/>
        </p:nvGrpSpPr>
        <p:grpSpPr>
          <a:xfrm rot="0">
            <a:off x="14554581" y="7092839"/>
            <a:ext cx="256032" cy="400812"/>
            <a:chOff x="121289667" y="59113180"/>
            <a:chExt cx="2130641" cy="3327794"/>
          </a:xfrm>
        </p:grpSpPr>
        <p:sp>
          <p:nvSpPr>
            <p:cNvPr name="Freeform 281" id="281"/>
            <p:cNvSpPr/>
            <p:nvPr/>
          </p:nvSpPr>
          <p:spPr>
            <a:xfrm flipH="false" flipV="false" rot="0">
              <a:off x="-4" y="-1"/>
              <a:ext cx="2130636" cy="3327791"/>
            </a:xfrm>
            <a:custGeom>
              <a:avLst/>
              <a:gdLst/>
              <a:ahLst/>
              <a:cxnLst/>
              <a:rect r="r" b="b" t="t" l="l"/>
              <a:pathLst>
                <a:path h="3327791" w="2130636">
                  <a:moveTo>
                    <a:pt x="2130636" y="0"/>
                  </a:moveTo>
                  <a:lnTo>
                    <a:pt x="2130636" y="3327791"/>
                  </a:lnTo>
                  <a:lnTo>
                    <a:pt x="0" y="3327791"/>
                  </a:lnTo>
                  <a:lnTo>
                    <a:pt x="0" y="0"/>
                  </a:lnTo>
                  <a:lnTo>
                    <a:pt x="213063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82" id="282"/>
          <p:cNvGrpSpPr/>
          <p:nvPr/>
        </p:nvGrpSpPr>
        <p:grpSpPr>
          <a:xfrm rot="0">
            <a:off x="-822874" y="7787383"/>
            <a:ext cx="21156168" cy="9256776"/>
            <a:chOff x="-6852458" y="64900909"/>
            <a:chExt cx="176291824" cy="77127672"/>
          </a:xfrm>
        </p:grpSpPr>
        <p:sp>
          <p:nvSpPr>
            <p:cNvPr name="Freeform 283" id="283"/>
            <p:cNvSpPr/>
            <p:nvPr/>
          </p:nvSpPr>
          <p:spPr>
            <a:xfrm flipH="false" flipV="false" rot="0">
              <a:off x="-5" y="3"/>
              <a:ext cx="176291818" cy="77127667"/>
            </a:xfrm>
            <a:custGeom>
              <a:avLst/>
              <a:gdLst/>
              <a:ahLst/>
              <a:cxnLst/>
              <a:rect r="r" b="b" t="t" l="l"/>
              <a:pathLst>
                <a:path h="77127667" w="176291818">
                  <a:moveTo>
                    <a:pt x="176291818" y="0"/>
                  </a:moveTo>
                  <a:lnTo>
                    <a:pt x="176291818" y="77127668"/>
                  </a:lnTo>
                  <a:lnTo>
                    <a:pt x="0" y="77127668"/>
                  </a:lnTo>
                  <a:lnTo>
                    <a:pt x="0" y="0"/>
                  </a:lnTo>
                  <a:lnTo>
                    <a:pt x="176291818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84" id="284"/>
          <p:cNvGrpSpPr/>
          <p:nvPr/>
        </p:nvGrpSpPr>
        <p:grpSpPr>
          <a:xfrm rot="0">
            <a:off x="16736235" y="8181051"/>
            <a:ext cx="413004" cy="413004"/>
            <a:chOff x="139471834" y="68178575"/>
            <a:chExt cx="3435325" cy="3435325"/>
          </a:xfrm>
        </p:grpSpPr>
        <p:sp>
          <p:nvSpPr>
            <p:cNvPr name="Freeform 285" id="285"/>
            <p:cNvSpPr/>
            <p:nvPr/>
          </p:nvSpPr>
          <p:spPr>
            <a:xfrm flipH="false" flipV="false" rot="0">
              <a:off x="0" y="5"/>
              <a:ext cx="3435337" cy="3435325"/>
            </a:xfrm>
            <a:custGeom>
              <a:avLst/>
              <a:gdLst/>
              <a:ahLst/>
              <a:cxnLst/>
              <a:rect r="r" b="b" t="t" l="l"/>
              <a:pathLst>
                <a:path h="3435325" w="3435337">
                  <a:moveTo>
                    <a:pt x="3435338" y="0"/>
                  </a:moveTo>
                  <a:lnTo>
                    <a:pt x="3435338" y="3435325"/>
                  </a:lnTo>
                  <a:lnTo>
                    <a:pt x="0" y="3435325"/>
                  </a:lnTo>
                  <a:lnTo>
                    <a:pt x="0" y="0"/>
                  </a:lnTo>
                  <a:lnTo>
                    <a:pt x="3435338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86" id="286"/>
          <p:cNvGrpSpPr/>
          <p:nvPr/>
        </p:nvGrpSpPr>
        <p:grpSpPr>
          <a:xfrm rot="0">
            <a:off x="-533" y="8910066"/>
            <a:ext cx="4311396" cy="2753868"/>
            <a:chOff x="0" y="74253228"/>
            <a:chExt cx="35919435" cy="22943541"/>
          </a:xfrm>
        </p:grpSpPr>
        <p:sp>
          <p:nvSpPr>
            <p:cNvPr name="Freeform 287" id="287"/>
            <p:cNvSpPr/>
            <p:nvPr/>
          </p:nvSpPr>
          <p:spPr>
            <a:xfrm flipH="false" flipV="false" rot="0">
              <a:off x="0" y="1"/>
              <a:ext cx="35919432" cy="22943542"/>
            </a:xfrm>
            <a:custGeom>
              <a:avLst/>
              <a:gdLst/>
              <a:ahLst/>
              <a:cxnLst/>
              <a:rect r="r" b="b" t="t" l="l"/>
              <a:pathLst>
                <a:path h="22943542" w="35919432">
                  <a:moveTo>
                    <a:pt x="35919432" y="0"/>
                  </a:moveTo>
                  <a:lnTo>
                    <a:pt x="35919432" y="22943543"/>
                  </a:lnTo>
                  <a:lnTo>
                    <a:pt x="0" y="22943543"/>
                  </a:lnTo>
                  <a:lnTo>
                    <a:pt x="0" y="0"/>
                  </a:lnTo>
                  <a:lnTo>
                    <a:pt x="35919432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88" id="288"/>
          <p:cNvGrpSpPr/>
          <p:nvPr/>
        </p:nvGrpSpPr>
        <p:grpSpPr>
          <a:xfrm rot="0">
            <a:off x="1454696" y="9041702"/>
            <a:ext cx="393192" cy="409956"/>
            <a:chOff x="12124258" y="75351812"/>
            <a:chExt cx="3273069" cy="3407728"/>
          </a:xfrm>
        </p:grpSpPr>
        <p:sp>
          <p:nvSpPr>
            <p:cNvPr name="Freeform 289" id="289"/>
            <p:cNvSpPr/>
            <p:nvPr/>
          </p:nvSpPr>
          <p:spPr>
            <a:xfrm flipH="false" flipV="false" rot="0">
              <a:off x="0" y="4"/>
              <a:ext cx="3273069" cy="3407730"/>
            </a:xfrm>
            <a:custGeom>
              <a:avLst/>
              <a:gdLst/>
              <a:ahLst/>
              <a:cxnLst/>
              <a:rect r="r" b="b" t="t" l="l"/>
              <a:pathLst>
                <a:path h="3407730" w="3273069">
                  <a:moveTo>
                    <a:pt x="3273069" y="0"/>
                  </a:moveTo>
                  <a:lnTo>
                    <a:pt x="3273069" y="3407730"/>
                  </a:lnTo>
                  <a:lnTo>
                    <a:pt x="0" y="3407730"/>
                  </a:lnTo>
                  <a:lnTo>
                    <a:pt x="0" y="0"/>
                  </a:lnTo>
                  <a:lnTo>
                    <a:pt x="327306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90" id="290"/>
          <p:cNvGrpSpPr/>
          <p:nvPr/>
        </p:nvGrpSpPr>
        <p:grpSpPr>
          <a:xfrm rot="0">
            <a:off x="4658687" y="8910066"/>
            <a:ext cx="4311396" cy="2753868"/>
            <a:chOff x="38826855" y="74253228"/>
            <a:chExt cx="35919435" cy="22943541"/>
          </a:xfrm>
        </p:grpSpPr>
        <p:sp>
          <p:nvSpPr>
            <p:cNvPr name="Freeform 291" id="291"/>
            <p:cNvSpPr/>
            <p:nvPr/>
          </p:nvSpPr>
          <p:spPr>
            <a:xfrm flipH="false" flipV="false" rot="0">
              <a:off x="3" y="1"/>
              <a:ext cx="35919439" cy="22943542"/>
            </a:xfrm>
            <a:custGeom>
              <a:avLst/>
              <a:gdLst/>
              <a:ahLst/>
              <a:cxnLst/>
              <a:rect r="r" b="b" t="t" l="l"/>
              <a:pathLst>
                <a:path h="22943542" w="35919439">
                  <a:moveTo>
                    <a:pt x="35919439" y="0"/>
                  </a:moveTo>
                  <a:lnTo>
                    <a:pt x="35919439" y="22943543"/>
                  </a:lnTo>
                  <a:lnTo>
                    <a:pt x="0" y="22943543"/>
                  </a:lnTo>
                  <a:lnTo>
                    <a:pt x="0" y="0"/>
                  </a:lnTo>
                  <a:lnTo>
                    <a:pt x="3591943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92" id="292"/>
          <p:cNvGrpSpPr/>
          <p:nvPr/>
        </p:nvGrpSpPr>
        <p:grpSpPr>
          <a:xfrm rot="0">
            <a:off x="6186640" y="8909656"/>
            <a:ext cx="390144" cy="413004"/>
            <a:chOff x="51557483" y="74253229"/>
            <a:chExt cx="3246907" cy="3429584"/>
          </a:xfrm>
        </p:grpSpPr>
        <p:sp>
          <p:nvSpPr>
            <p:cNvPr name="Freeform 293" id="293"/>
            <p:cNvSpPr/>
            <p:nvPr/>
          </p:nvSpPr>
          <p:spPr>
            <a:xfrm flipH="false" flipV="false" rot="0">
              <a:off x="-4" y="0"/>
              <a:ext cx="3246921" cy="3429583"/>
            </a:xfrm>
            <a:custGeom>
              <a:avLst/>
              <a:gdLst/>
              <a:ahLst/>
              <a:cxnLst/>
              <a:rect r="r" b="b" t="t" l="l"/>
              <a:pathLst>
                <a:path h="3429583" w="3246921">
                  <a:moveTo>
                    <a:pt x="3246922" y="0"/>
                  </a:moveTo>
                  <a:lnTo>
                    <a:pt x="3246922" y="3429583"/>
                  </a:lnTo>
                  <a:lnTo>
                    <a:pt x="0" y="3429583"/>
                  </a:lnTo>
                  <a:lnTo>
                    <a:pt x="0" y="0"/>
                  </a:lnTo>
                  <a:lnTo>
                    <a:pt x="3246922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94" id="294"/>
          <p:cNvGrpSpPr/>
          <p:nvPr/>
        </p:nvGrpSpPr>
        <p:grpSpPr>
          <a:xfrm rot="0">
            <a:off x="9317917" y="8910066"/>
            <a:ext cx="4311396" cy="2753868"/>
            <a:chOff x="77653710" y="74253228"/>
            <a:chExt cx="35919435" cy="22943541"/>
          </a:xfrm>
        </p:grpSpPr>
        <p:sp>
          <p:nvSpPr>
            <p:cNvPr name="Freeform 295" id="295"/>
            <p:cNvSpPr/>
            <p:nvPr/>
          </p:nvSpPr>
          <p:spPr>
            <a:xfrm flipH="false" flipV="false" rot="0">
              <a:off x="-6" y="1"/>
              <a:ext cx="35919445" cy="22943542"/>
            </a:xfrm>
            <a:custGeom>
              <a:avLst/>
              <a:gdLst/>
              <a:ahLst/>
              <a:cxnLst/>
              <a:rect r="r" b="b" t="t" l="l"/>
              <a:pathLst>
                <a:path h="22943542" w="35919445">
                  <a:moveTo>
                    <a:pt x="35919445" y="0"/>
                  </a:moveTo>
                  <a:lnTo>
                    <a:pt x="35919445" y="22943543"/>
                  </a:lnTo>
                  <a:lnTo>
                    <a:pt x="0" y="22943543"/>
                  </a:lnTo>
                  <a:lnTo>
                    <a:pt x="0" y="0"/>
                  </a:lnTo>
                  <a:lnTo>
                    <a:pt x="3591944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96" id="296"/>
          <p:cNvGrpSpPr/>
          <p:nvPr/>
        </p:nvGrpSpPr>
        <p:grpSpPr>
          <a:xfrm rot="0">
            <a:off x="9599809" y="9930384"/>
            <a:ext cx="323088" cy="297180"/>
            <a:chOff x="80003676" y="82757080"/>
            <a:chExt cx="2681935" cy="2468664"/>
          </a:xfrm>
        </p:grpSpPr>
        <p:sp>
          <p:nvSpPr>
            <p:cNvPr name="Freeform 297" id="297"/>
            <p:cNvSpPr/>
            <p:nvPr/>
          </p:nvSpPr>
          <p:spPr>
            <a:xfrm flipH="false" flipV="false" rot="0">
              <a:off x="-2" y="-4"/>
              <a:ext cx="2681939" cy="2468662"/>
            </a:xfrm>
            <a:custGeom>
              <a:avLst/>
              <a:gdLst/>
              <a:ahLst/>
              <a:cxnLst/>
              <a:rect r="r" b="b" t="t" l="l"/>
              <a:pathLst>
                <a:path h="2468662" w="2681939">
                  <a:moveTo>
                    <a:pt x="2681939" y="0"/>
                  </a:moveTo>
                  <a:lnTo>
                    <a:pt x="2681939" y="2468662"/>
                  </a:lnTo>
                  <a:lnTo>
                    <a:pt x="0" y="2468662"/>
                  </a:lnTo>
                  <a:lnTo>
                    <a:pt x="0" y="0"/>
                  </a:lnTo>
                  <a:lnTo>
                    <a:pt x="2681939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98" id="298"/>
          <p:cNvGrpSpPr/>
          <p:nvPr/>
        </p:nvGrpSpPr>
        <p:grpSpPr>
          <a:xfrm rot="0">
            <a:off x="11909889" y="9930127"/>
            <a:ext cx="390144" cy="413004"/>
            <a:chOff x="99251215" y="82757080"/>
            <a:chExt cx="3246907" cy="3429584"/>
          </a:xfrm>
        </p:grpSpPr>
        <p:sp>
          <p:nvSpPr>
            <p:cNvPr name="Freeform 299" id="299"/>
            <p:cNvSpPr/>
            <p:nvPr/>
          </p:nvSpPr>
          <p:spPr>
            <a:xfrm flipH="false" flipV="false" rot="0">
              <a:off x="-2" y="-4"/>
              <a:ext cx="3246921" cy="3429595"/>
            </a:xfrm>
            <a:custGeom>
              <a:avLst/>
              <a:gdLst/>
              <a:ahLst/>
              <a:cxnLst/>
              <a:rect r="r" b="b" t="t" l="l"/>
              <a:pathLst>
                <a:path h="3429595" w="3246921">
                  <a:moveTo>
                    <a:pt x="3246921" y="0"/>
                  </a:moveTo>
                  <a:lnTo>
                    <a:pt x="3246921" y="3429595"/>
                  </a:lnTo>
                  <a:lnTo>
                    <a:pt x="0" y="3429595"/>
                  </a:lnTo>
                  <a:lnTo>
                    <a:pt x="0" y="0"/>
                  </a:lnTo>
                  <a:lnTo>
                    <a:pt x="324692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300" id="300"/>
          <p:cNvGrpSpPr/>
          <p:nvPr/>
        </p:nvGrpSpPr>
        <p:grpSpPr>
          <a:xfrm rot="0">
            <a:off x="13977137" y="8910066"/>
            <a:ext cx="4311396" cy="2753868"/>
            <a:chOff x="116480569" y="74253228"/>
            <a:chExt cx="35919435" cy="22943541"/>
          </a:xfrm>
        </p:grpSpPr>
        <p:sp>
          <p:nvSpPr>
            <p:cNvPr name="Freeform 301" id="301"/>
            <p:cNvSpPr/>
            <p:nvPr/>
          </p:nvSpPr>
          <p:spPr>
            <a:xfrm flipH="false" flipV="false" rot="0">
              <a:off x="-1" y="1"/>
              <a:ext cx="35919446" cy="22943542"/>
            </a:xfrm>
            <a:custGeom>
              <a:avLst/>
              <a:gdLst/>
              <a:ahLst/>
              <a:cxnLst/>
              <a:rect r="r" b="b" t="t" l="l"/>
              <a:pathLst>
                <a:path h="22943542" w="35919446">
                  <a:moveTo>
                    <a:pt x="35919446" y="0"/>
                  </a:moveTo>
                  <a:lnTo>
                    <a:pt x="35919446" y="22943543"/>
                  </a:lnTo>
                  <a:lnTo>
                    <a:pt x="0" y="22943543"/>
                  </a:lnTo>
                  <a:lnTo>
                    <a:pt x="0" y="0"/>
                  </a:lnTo>
                  <a:lnTo>
                    <a:pt x="3591944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302" id="302"/>
          <p:cNvGrpSpPr/>
          <p:nvPr/>
        </p:nvGrpSpPr>
        <p:grpSpPr>
          <a:xfrm rot="0">
            <a:off x="14697723" y="9850498"/>
            <a:ext cx="394716" cy="286512"/>
            <a:chOff x="122486050" y="82090671"/>
            <a:chExt cx="3279254" cy="2381199"/>
          </a:xfrm>
        </p:grpSpPr>
        <p:sp>
          <p:nvSpPr>
            <p:cNvPr name="Freeform 303" id="303"/>
            <p:cNvSpPr/>
            <p:nvPr/>
          </p:nvSpPr>
          <p:spPr>
            <a:xfrm flipH="false" flipV="false" rot="0">
              <a:off x="6" y="-4"/>
              <a:ext cx="3279254" cy="2381213"/>
            </a:xfrm>
            <a:custGeom>
              <a:avLst/>
              <a:gdLst/>
              <a:ahLst/>
              <a:cxnLst/>
              <a:rect r="r" b="b" t="t" l="l"/>
              <a:pathLst>
                <a:path h="2381213" w="3279254">
                  <a:moveTo>
                    <a:pt x="3279254" y="0"/>
                  </a:moveTo>
                  <a:lnTo>
                    <a:pt x="3279254" y="2381212"/>
                  </a:lnTo>
                  <a:lnTo>
                    <a:pt x="0" y="2381212"/>
                  </a:lnTo>
                  <a:lnTo>
                    <a:pt x="0" y="0"/>
                  </a:lnTo>
                  <a:lnTo>
                    <a:pt x="3279254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304" id="304"/>
          <p:cNvGrpSpPr/>
          <p:nvPr/>
        </p:nvGrpSpPr>
        <p:grpSpPr>
          <a:xfrm rot="0">
            <a:off x="16869413" y="9518571"/>
            <a:ext cx="390144" cy="413004"/>
            <a:chOff x="140580597" y="79327490"/>
            <a:chExt cx="3246907" cy="3429584"/>
          </a:xfrm>
        </p:grpSpPr>
        <p:sp>
          <p:nvSpPr>
            <p:cNvPr name="Freeform 305" id="305"/>
            <p:cNvSpPr/>
            <p:nvPr/>
          </p:nvSpPr>
          <p:spPr>
            <a:xfrm flipH="false" flipV="false" rot="0">
              <a:off x="-6" y="-4"/>
              <a:ext cx="3246921" cy="3429589"/>
            </a:xfrm>
            <a:custGeom>
              <a:avLst/>
              <a:gdLst/>
              <a:ahLst/>
              <a:cxnLst/>
              <a:rect r="r" b="b" t="t" l="l"/>
              <a:pathLst>
                <a:path h="3429589" w="3246921">
                  <a:moveTo>
                    <a:pt x="3246922" y="0"/>
                  </a:moveTo>
                  <a:lnTo>
                    <a:pt x="3246922" y="3429590"/>
                  </a:lnTo>
                  <a:lnTo>
                    <a:pt x="0" y="3429590"/>
                  </a:lnTo>
                  <a:lnTo>
                    <a:pt x="0" y="0"/>
                  </a:lnTo>
                  <a:lnTo>
                    <a:pt x="3246922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306" id="306"/>
          <p:cNvGrpSpPr/>
          <p:nvPr/>
        </p:nvGrpSpPr>
        <p:grpSpPr>
          <a:xfrm rot="0">
            <a:off x="13849626" y="9850155"/>
            <a:ext cx="390144" cy="413004"/>
            <a:chOff x="115415716" y="82090671"/>
            <a:chExt cx="3246907" cy="3429584"/>
          </a:xfrm>
        </p:grpSpPr>
        <p:sp>
          <p:nvSpPr>
            <p:cNvPr name="Freeform 307" id="307"/>
            <p:cNvSpPr/>
            <p:nvPr/>
          </p:nvSpPr>
          <p:spPr>
            <a:xfrm flipH="false" flipV="false" rot="0">
              <a:off x="-1" y="-5"/>
              <a:ext cx="3246909" cy="3429595"/>
            </a:xfrm>
            <a:custGeom>
              <a:avLst/>
              <a:gdLst/>
              <a:ahLst/>
              <a:cxnLst/>
              <a:rect r="r" b="b" t="t" l="l"/>
              <a:pathLst>
                <a:path h="3429595" w="3246909">
                  <a:moveTo>
                    <a:pt x="3246908" y="0"/>
                  </a:moveTo>
                  <a:lnTo>
                    <a:pt x="3246908" y="3429596"/>
                  </a:lnTo>
                  <a:lnTo>
                    <a:pt x="0" y="3429596"/>
                  </a:lnTo>
                  <a:lnTo>
                    <a:pt x="0" y="0"/>
                  </a:lnTo>
                  <a:lnTo>
                    <a:pt x="3246908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name="TextBox 308" id="308"/>
          <p:cNvSpPr txBox="true"/>
          <p:nvPr/>
        </p:nvSpPr>
        <p:spPr>
          <a:xfrm rot="0">
            <a:off x="1273092" y="3850891"/>
            <a:ext cx="871214" cy="686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63" tooltip="https://www.erasmusdays.eu/events/?country=hungary&amp;city=Szombathely&amp;event_category=&amp;topic=&amp;event_date[]=13th-october-2025&amp;listing-type=pills-listing-tab"/>
              </a:rPr>
              <a:t>Erasmus days beszámoló - VVSZC Oladi Technikum</a:t>
            </a:r>
          </a:p>
        </p:txBody>
      </p:sp>
      <p:sp>
        <p:nvSpPr>
          <p:cNvPr name="TextBox 309" id="309"/>
          <p:cNvSpPr txBox="true"/>
          <p:nvPr/>
        </p:nvSpPr>
        <p:spPr>
          <a:xfrm rot="0">
            <a:off x="4284602" y="4916281"/>
            <a:ext cx="871214" cy="686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64" tooltip="https://www.erasmusdays.eu/event/oladi-erasmus-week-italien-day/"/>
              </a:rPr>
              <a:t>Erasmus days beszámoló - VVSZC Oladi Technikum</a:t>
            </a:r>
          </a:p>
        </p:txBody>
      </p:sp>
      <p:sp>
        <p:nvSpPr>
          <p:cNvPr name="TextBox 310" id="310"/>
          <p:cNvSpPr txBox="true"/>
          <p:nvPr/>
        </p:nvSpPr>
        <p:spPr>
          <a:xfrm rot="0">
            <a:off x="4284602" y="3909555"/>
            <a:ext cx="1249966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65" tooltip="https://www.erasmusdays.eu/event/sepsiszentgyorgy-adventures/"/>
              </a:rPr>
              <a:t>Erasmus days beszámoló - VVSZC Kereskedelmi</a:t>
            </a:r>
          </a:p>
        </p:txBody>
      </p:sp>
      <p:sp>
        <p:nvSpPr>
          <p:cNvPr name="TextBox 311" id="311"/>
          <p:cNvSpPr txBox="true"/>
          <p:nvPr/>
        </p:nvSpPr>
        <p:spPr>
          <a:xfrm rot="0">
            <a:off x="7307485" y="8120034"/>
            <a:ext cx="871214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66" tooltip="https://www.erasmusdays.eu/event/oladi-erasmus-week-german-day/"/>
              </a:rPr>
              <a:t>Erasmus days beszámoló - VVSZC Oladi</a:t>
            </a:r>
          </a:p>
        </p:txBody>
      </p:sp>
      <p:sp>
        <p:nvSpPr>
          <p:cNvPr name="TextBox 312" id="312"/>
          <p:cNvSpPr txBox="true"/>
          <p:nvPr/>
        </p:nvSpPr>
        <p:spPr>
          <a:xfrm rot="0">
            <a:off x="7307485" y="3827126"/>
            <a:ext cx="1249966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67" tooltip="https://www.erasmusdays.eu/event/palyainfo/"/>
              </a:rPr>
              <a:t>Erasmus days beszámoló - VVSZC Nádasdy</a:t>
            </a:r>
          </a:p>
        </p:txBody>
      </p:sp>
      <p:sp>
        <p:nvSpPr>
          <p:cNvPr name="TextBox 313" id="313"/>
          <p:cNvSpPr txBox="true"/>
          <p:nvPr/>
        </p:nvSpPr>
        <p:spPr>
          <a:xfrm rot="0">
            <a:off x="7307485" y="4897098"/>
            <a:ext cx="1249966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68" tooltip="https://www.erasmusdays.eu/event/ada-erasmus/"/>
              </a:rPr>
              <a:t>Erasmus days beszámoló - VVSZC Savaria</a:t>
            </a:r>
          </a:p>
        </p:txBody>
      </p:sp>
      <p:sp>
        <p:nvSpPr>
          <p:cNvPr name="TextBox 314" id="314"/>
          <p:cNvSpPr txBox="true"/>
          <p:nvPr/>
        </p:nvSpPr>
        <p:spPr>
          <a:xfrm rot="0">
            <a:off x="7307485" y="5971413"/>
            <a:ext cx="1249966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69" tooltip="https://www.erasmusdays.eu/event/erasmus-at-gepipari-our-experience/"/>
              </a:rPr>
              <a:t>Erasmus days beszámoló - VVSZC Gépipari</a:t>
            </a:r>
          </a:p>
        </p:txBody>
      </p:sp>
      <p:sp>
        <p:nvSpPr>
          <p:cNvPr name="TextBox 315" id="315"/>
          <p:cNvSpPr txBox="true"/>
          <p:nvPr/>
        </p:nvSpPr>
        <p:spPr>
          <a:xfrm rot="0">
            <a:off x="7307485" y="7045719"/>
            <a:ext cx="1249966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70" tooltip="https://www.erasmusdays.eu/event/leipzig-adventures/"/>
              </a:rPr>
              <a:t>Erasmus days beszámoló - VVSZC Kereskedelmi</a:t>
            </a:r>
          </a:p>
        </p:txBody>
      </p:sp>
      <p:sp>
        <p:nvSpPr>
          <p:cNvPr name="TextBox 316" id="316"/>
          <p:cNvSpPr txBox="true"/>
          <p:nvPr/>
        </p:nvSpPr>
        <p:spPr>
          <a:xfrm rot="0">
            <a:off x="10208819" y="3885905"/>
            <a:ext cx="929992" cy="858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71" tooltip="https://www.erasmusdays.eu/event/step-by-step-erasmus-ut-a-mobilitasoktol-az-akkreditacioig/"/>
              </a:rPr>
              <a:t>Erasmus days beszámoló - Vas Vármegyei Szakképzési Centrum</a:t>
            </a:r>
          </a:p>
        </p:txBody>
      </p:sp>
      <p:sp>
        <p:nvSpPr>
          <p:cNvPr name="TextBox 317" id="317"/>
          <p:cNvSpPr txBox="true"/>
          <p:nvPr/>
        </p:nvSpPr>
        <p:spPr>
          <a:xfrm rot="0">
            <a:off x="10208819" y="4946352"/>
            <a:ext cx="1249966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72" tooltip="https://www.erasmusdays.eu/event/palyainfo/"/>
              </a:rPr>
              <a:t>Erasmus days beszámoló - VVSZC Nádasdy</a:t>
            </a:r>
          </a:p>
        </p:txBody>
      </p:sp>
      <p:sp>
        <p:nvSpPr>
          <p:cNvPr name="TextBox 318" id="318"/>
          <p:cNvSpPr txBox="true"/>
          <p:nvPr/>
        </p:nvSpPr>
        <p:spPr>
          <a:xfrm rot="0">
            <a:off x="10208819" y="6001102"/>
            <a:ext cx="1249966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73" tooltip="https://www.erasmusdays.eu/event/oladi-erasmus-week-romanian-day/"/>
              </a:rPr>
              <a:t>Erasmus days beszámoló - VVSZC Oladi</a:t>
            </a:r>
          </a:p>
        </p:txBody>
      </p:sp>
      <p:sp>
        <p:nvSpPr>
          <p:cNvPr name="TextBox 319" id="319"/>
          <p:cNvSpPr txBox="true"/>
          <p:nvPr/>
        </p:nvSpPr>
        <p:spPr>
          <a:xfrm rot="0">
            <a:off x="12875533" y="6024753"/>
            <a:ext cx="1167222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74" tooltip="https://www.erasmusdays.eu/event/erasmus-days-63/"/>
              </a:rPr>
              <a:t>Erasmus days beszámló - VVSZC HBSZ</a:t>
            </a:r>
          </a:p>
        </p:txBody>
      </p:sp>
      <p:sp>
        <p:nvSpPr>
          <p:cNvPr name="TextBox 320" id="320"/>
          <p:cNvSpPr txBox="true"/>
          <p:nvPr/>
        </p:nvSpPr>
        <p:spPr>
          <a:xfrm rot="0">
            <a:off x="12875533" y="3909555"/>
            <a:ext cx="1249966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75" tooltip="https://www.erasmusdays.eu/event/oladi-erasmus-week-czech-day/"/>
              </a:rPr>
              <a:t>Erasmus days beszámoló - VVSZC Oladi</a:t>
            </a:r>
          </a:p>
        </p:txBody>
      </p:sp>
      <p:sp>
        <p:nvSpPr>
          <p:cNvPr name="TextBox 321" id="321"/>
          <p:cNvSpPr txBox="true"/>
          <p:nvPr/>
        </p:nvSpPr>
        <p:spPr>
          <a:xfrm rot="0">
            <a:off x="12875533" y="4970012"/>
            <a:ext cx="1249966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76" tooltip="https://www.erasmusdays.eu/event/adventures-abroad/"/>
              </a:rPr>
              <a:t>Erasmus days beszámoló - VVSZC Hefele</a:t>
            </a:r>
          </a:p>
        </p:txBody>
      </p:sp>
      <p:sp>
        <p:nvSpPr>
          <p:cNvPr name="TextBox 322" id="322"/>
          <p:cNvSpPr txBox="true"/>
          <p:nvPr/>
        </p:nvSpPr>
        <p:spPr>
          <a:xfrm rot="0">
            <a:off x="15576004" y="3897525"/>
            <a:ext cx="923782" cy="5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"/>
              </a:lnSpc>
            </a:pPr>
            <a:r>
              <a:rPr lang="en-US" sz="999">
                <a:solidFill>
                  <a:srgbClr val="010101"/>
                </a:solidFill>
                <a:latin typeface="Open Sauce"/>
                <a:ea typeface="Open Sauce"/>
                <a:cs typeface="Open Sauce"/>
                <a:sym typeface="Open Sauce"/>
                <a:hlinkClick r:id="rId277" tooltip="https://www.erasmusdays.eu/event/the-history-of-erasmus-at-puskas-school-in-szombathely/"/>
              </a:rPr>
              <a:t>Erasmus days beszámoló - VVSZC Puskás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41036" y="1769555"/>
            <a:ext cx="20370072" cy="6018193"/>
            <a:chOff x="0" y="0"/>
            <a:chExt cx="5364957" cy="15850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64957" cy="1585039"/>
            </a:xfrm>
            <a:custGeom>
              <a:avLst/>
              <a:gdLst/>
              <a:ahLst/>
              <a:cxnLst/>
              <a:rect r="r" b="b" t="t" l="l"/>
              <a:pathLst>
                <a:path h="1585039" w="5364957">
                  <a:moveTo>
                    <a:pt x="0" y="0"/>
                  </a:moveTo>
                  <a:lnTo>
                    <a:pt x="5364957" y="0"/>
                  </a:lnTo>
                  <a:lnTo>
                    <a:pt x="5364957" y="1585039"/>
                  </a:lnTo>
                  <a:lnTo>
                    <a:pt x="0" y="1585039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64957" cy="1613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04155" y="4916487"/>
            <a:ext cx="7713682" cy="49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50"/>
              </a:lnSpc>
            </a:pPr>
            <a:r>
              <a:rPr lang="en-US" b="true" sz="3500" spc="112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2020-1-HU01-KA120-VET-094017</a:t>
            </a:r>
          </a:p>
        </p:txBody>
      </p:sp>
      <p:sp>
        <p:nvSpPr>
          <p:cNvPr name="AutoShape 7" id="7"/>
          <p:cNvSpPr/>
          <p:nvPr/>
        </p:nvSpPr>
        <p:spPr>
          <a:xfrm flipH="true">
            <a:off x="-7266123" y="5614472"/>
            <a:ext cx="15283959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304155" y="3903438"/>
            <a:ext cx="11834377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b="true" sz="4500" spc="14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AKKREDITÁCIÓS FÉLIDŐS BESZÁMOLÓ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15114">
            <a:off x="8359952" y="-1288011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0" y="0"/>
                </a:lnTo>
                <a:lnTo>
                  <a:pt x="17280730" y="10305599"/>
                </a:lnTo>
                <a:lnTo>
                  <a:pt x="0" y="10305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58218" y="1108175"/>
            <a:ext cx="15433919" cy="7619050"/>
            <a:chOff x="0" y="0"/>
            <a:chExt cx="4064900" cy="20066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4900" cy="2006663"/>
            </a:xfrm>
            <a:custGeom>
              <a:avLst/>
              <a:gdLst/>
              <a:ahLst/>
              <a:cxnLst/>
              <a:rect r="r" b="b" t="t" l="l"/>
              <a:pathLst>
                <a:path h="2006663" w="4064900">
                  <a:moveTo>
                    <a:pt x="0" y="0"/>
                  </a:moveTo>
                  <a:lnTo>
                    <a:pt x="4064900" y="0"/>
                  </a:lnTo>
                  <a:lnTo>
                    <a:pt x="4064900" y="2006663"/>
                  </a:lnTo>
                  <a:lnTo>
                    <a:pt x="0" y="2006663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202354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064900" cy="2035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flipV="true">
            <a:off x="8654651" y="1982940"/>
            <a:ext cx="0" cy="5881223"/>
          </a:xfrm>
          <a:prstGeom prst="line">
            <a:avLst/>
          </a:prstGeom>
          <a:ln cap="flat" w="38100">
            <a:solidFill>
              <a:srgbClr val="19225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469692" y="1759155"/>
            <a:ext cx="369918" cy="369918"/>
            <a:chOff x="6705600" y="1371600"/>
            <a:chExt cx="10972800" cy="1097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705545" y="1347009"/>
              <a:ext cx="10972910" cy="11021982"/>
            </a:xfrm>
            <a:custGeom>
              <a:avLst/>
              <a:gdLst/>
              <a:ahLst/>
              <a:cxnLst/>
              <a:rect r="r" b="b" t="t" l="l"/>
              <a:pathLst>
                <a:path h="11021982" w="10972910">
                  <a:moveTo>
                    <a:pt x="55" y="5510991"/>
                  </a:moveTo>
                  <a:cubicBezTo>
                    <a:pt x="-8737" y="7476938"/>
                    <a:pt x="1035038" y="9297321"/>
                    <a:pt x="2736148" y="10282842"/>
                  </a:cubicBezTo>
                  <a:cubicBezTo>
                    <a:pt x="4437258" y="11268362"/>
                    <a:pt x="6535653" y="11268362"/>
                    <a:pt x="8236763" y="10282842"/>
                  </a:cubicBezTo>
                  <a:cubicBezTo>
                    <a:pt x="9937872" y="9297321"/>
                    <a:pt x="10981647" y="7476938"/>
                    <a:pt x="10972855" y="5510991"/>
                  </a:cubicBezTo>
                  <a:cubicBezTo>
                    <a:pt x="10981647" y="3545044"/>
                    <a:pt x="9937872" y="1724661"/>
                    <a:pt x="8236763" y="739140"/>
                  </a:cubicBezTo>
                  <a:cubicBezTo>
                    <a:pt x="6535653" y="-246380"/>
                    <a:pt x="4437258" y="-246380"/>
                    <a:pt x="2736148" y="739140"/>
                  </a:cubicBezTo>
                  <a:cubicBezTo>
                    <a:pt x="1035038" y="1724661"/>
                    <a:pt x="-8737" y="3545044"/>
                    <a:pt x="55" y="551099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8469692" y="2828124"/>
            <a:ext cx="369918" cy="369918"/>
            <a:chOff x="6705600" y="1371600"/>
            <a:chExt cx="10972800" cy="1097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705545" y="1347009"/>
              <a:ext cx="10972910" cy="11021982"/>
            </a:xfrm>
            <a:custGeom>
              <a:avLst/>
              <a:gdLst/>
              <a:ahLst/>
              <a:cxnLst/>
              <a:rect r="r" b="b" t="t" l="l"/>
              <a:pathLst>
                <a:path h="11021982" w="10972910">
                  <a:moveTo>
                    <a:pt x="55" y="5510991"/>
                  </a:moveTo>
                  <a:cubicBezTo>
                    <a:pt x="-8737" y="7476938"/>
                    <a:pt x="1035038" y="9297321"/>
                    <a:pt x="2736148" y="10282842"/>
                  </a:cubicBezTo>
                  <a:cubicBezTo>
                    <a:pt x="4437258" y="11268362"/>
                    <a:pt x="6535653" y="11268362"/>
                    <a:pt x="8236763" y="10282842"/>
                  </a:cubicBezTo>
                  <a:cubicBezTo>
                    <a:pt x="9937872" y="9297321"/>
                    <a:pt x="10981647" y="7476938"/>
                    <a:pt x="10972855" y="5510991"/>
                  </a:cubicBezTo>
                  <a:cubicBezTo>
                    <a:pt x="10981647" y="3545044"/>
                    <a:pt x="9937872" y="1724661"/>
                    <a:pt x="8236763" y="739140"/>
                  </a:cubicBezTo>
                  <a:cubicBezTo>
                    <a:pt x="6535653" y="-246380"/>
                    <a:pt x="4437258" y="-246380"/>
                    <a:pt x="2736148" y="739140"/>
                  </a:cubicBezTo>
                  <a:cubicBezTo>
                    <a:pt x="1035038" y="1724661"/>
                    <a:pt x="-8737" y="3545044"/>
                    <a:pt x="55" y="551099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name="AutoShape 11" id="11"/>
          <p:cNvSpPr/>
          <p:nvPr/>
        </p:nvSpPr>
        <p:spPr>
          <a:xfrm flipH="true" flipV="true">
            <a:off x="-7350677" y="4247879"/>
            <a:ext cx="15156557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-71672">
            <a:off x="2041223" y="4790958"/>
            <a:ext cx="6405278" cy="2291670"/>
          </a:xfrm>
          <a:custGeom>
            <a:avLst/>
            <a:gdLst/>
            <a:ahLst/>
            <a:cxnLst/>
            <a:rect r="r" b="b" t="t" l="l"/>
            <a:pathLst>
              <a:path h="2291670" w="6405278">
                <a:moveTo>
                  <a:pt x="0" y="0"/>
                </a:moveTo>
                <a:lnTo>
                  <a:pt x="6405277" y="0"/>
                </a:lnTo>
                <a:lnTo>
                  <a:pt x="6405277" y="2291671"/>
                </a:lnTo>
                <a:lnTo>
                  <a:pt x="0" y="2291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81" t="-115875" r="-36739" b="-145575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114051" y="2167174"/>
            <a:ext cx="5974640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59"/>
              </a:lnSpc>
            </a:pPr>
            <a:r>
              <a:rPr lang="en-US" b="true" sz="4599" spc="60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AKKREDITÁCIÓS FÉLIDŐS BESZÁMOLÓ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054139" y="1787730"/>
            <a:ext cx="6872734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70"/>
              </a:lnSpc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BENYÚJTVA</a:t>
            </a: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054139" y="2183302"/>
            <a:ext cx="7022611" cy="36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19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2025. ÁPRILIS 7.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054139" y="2838776"/>
            <a:ext cx="5260448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70"/>
              </a:lnSpc>
            </a:pPr>
            <a:r>
              <a:rPr lang="en-US" b="true" sz="2700" spc="8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ÉRTÉKELÉS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054139" y="3237382"/>
            <a:ext cx="7022611" cy="36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19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2025. SZEPTEMBER 3.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054139" y="3934189"/>
            <a:ext cx="6336056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9"/>
              </a:lnSpc>
            </a:pPr>
            <a:r>
              <a:rPr lang="en-US" sz="2199" spc="70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Erasmus-terv előrehaladása 50/50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054139" y="4471214"/>
            <a:ext cx="7136203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9"/>
              </a:lnSpc>
            </a:pPr>
            <a:r>
              <a:rPr lang="en-US" sz="2199" spc="70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Erasmus minőségbiztosítási szabályok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300076" y="5908219"/>
            <a:ext cx="6336056" cy="618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9"/>
              </a:lnSpc>
            </a:pPr>
            <a:r>
              <a:rPr lang="en-US" sz="2199" spc="70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Minőségbiztosítás és a résztvevők támogatása 20/20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300076" y="5070654"/>
            <a:ext cx="7700241" cy="618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9"/>
              </a:lnSpc>
            </a:pPr>
            <a:r>
              <a:rPr lang="en-US" sz="2199" spc="70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 mobilitási tevékenységek alapelvei és megfelelő menedzsmentje 20/20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300076" y="6745784"/>
            <a:ext cx="7608421" cy="618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9"/>
              </a:lnSpc>
            </a:pPr>
            <a:r>
              <a:rPr lang="en-US" sz="2199" spc="70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Az eredmények és a programmal kapcsolatos ismeretek terjesztése 10/7</a:t>
            </a:r>
          </a:p>
        </p:txBody>
      </p:sp>
      <p:sp>
        <p:nvSpPr>
          <p:cNvPr name="TextBox 23" id="23"/>
          <p:cNvSpPr txBox="true"/>
          <p:nvPr/>
        </p:nvSpPr>
        <p:spPr>
          <a:xfrm rot="-76375">
            <a:off x="4698393" y="7236768"/>
            <a:ext cx="2059858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b="true" sz="4500">
                <a:solidFill>
                  <a:srgbClr val="E8278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97%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87967" y="1028700"/>
            <a:ext cx="324049" cy="402318"/>
          </a:xfrm>
          <a:custGeom>
            <a:avLst/>
            <a:gdLst/>
            <a:ahLst/>
            <a:cxnLst/>
            <a:rect r="r" b="b" t="t" l="l"/>
            <a:pathLst>
              <a:path h="402318" w="324049">
                <a:moveTo>
                  <a:pt x="0" y="0"/>
                </a:moveTo>
                <a:lnTo>
                  <a:pt x="324049" y="0"/>
                </a:lnTo>
                <a:lnTo>
                  <a:pt x="324049" y="402318"/>
                </a:lnTo>
                <a:lnTo>
                  <a:pt x="0" y="402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637793" y="-386531"/>
            <a:ext cx="0" cy="11126024"/>
          </a:xfrm>
          <a:prstGeom prst="line">
            <a:avLst/>
          </a:prstGeom>
          <a:ln cap="flat" w="38100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080422" y="5143500"/>
            <a:ext cx="542617" cy="542617"/>
          </a:xfrm>
          <a:custGeom>
            <a:avLst/>
            <a:gdLst/>
            <a:ahLst/>
            <a:cxnLst/>
            <a:rect r="r" b="b" t="t" l="l"/>
            <a:pathLst>
              <a:path h="542617" w="542617">
                <a:moveTo>
                  <a:pt x="0" y="0"/>
                </a:moveTo>
                <a:lnTo>
                  <a:pt x="542618" y="0"/>
                </a:lnTo>
                <a:lnTo>
                  <a:pt x="542618" y="542617"/>
                </a:lnTo>
                <a:lnTo>
                  <a:pt x="0" y="54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194215" y="5244875"/>
            <a:ext cx="326853" cy="328046"/>
          </a:xfrm>
          <a:custGeom>
            <a:avLst/>
            <a:gdLst/>
            <a:ahLst/>
            <a:cxnLst/>
            <a:rect r="r" b="b" t="t" l="l"/>
            <a:pathLst>
              <a:path h="328046" w="326853">
                <a:moveTo>
                  <a:pt x="0" y="0"/>
                </a:moveTo>
                <a:lnTo>
                  <a:pt x="326853" y="0"/>
                </a:lnTo>
                <a:lnTo>
                  <a:pt x="326853" y="328046"/>
                </a:lnTo>
                <a:lnTo>
                  <a:pt x="0" y="328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080422" y="6693186"/>
            <a:ext cx="542617" cy="542617"/>
          </a:xfrm>
          <a:custGeom>
            <a:avLst/>
            <a:gdLst/>
            <a:ahLst/>
            <a:cxnLst/>
            <a:rect r="r" b="b" t="t" l="l"/>
            <a:pathLst>
              <a:path h="542617" w="542617">
                <a:moveTo>
                  <a:pt x="0" y="0"/>
                </a:moveTo>
                <a:lnTo>
                  <a:pt x="542618" y="0"/>
                </a:lnTo>
                <a:lnTo>
                  <a:pt x="542618" y="542617"/>
                </a:lnTo>
                <a:lnTo>
                  <a:pt x="0" y="54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41926" y="6784773"/>
            <a:ext cx="261943" cy="359442"/>
          </a:xfrm>
          <a:custGeom>
            <a:avLst/>
            <a:gdLst/>
            <a:ahLst/>
            <a:cxnLst/>
            <a:rect r="r" b="b" t="t" l="l"/>
            <a:pathLst>
              <a:path h="359442" w="261943">
                <a:moveTo>
                  <a:pt x="0" y="0"/>
                </a:moveTo>
                <a:lnTo>
                  <a:pt x="261943" y="0"/>
                </a:lnTo>
                <a:lnTo>
                  <a:pt x="261943" y="359442"/>
                </a:lnTo>
                <a:lnTo>
                  <a:pt x="0" y="3594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80422" y="5902918"/>
            <a:ext cx="542617" cy="542617"/>
          </a:xfrm>
          <a:custGeom>
            <a:avLst/>
            <a:gdLst/>
            <a:ahLst/>
            <a:cxnLst/>
            <a:rect r="r" b="b" t="t" l="l"/>
            <a:pathLst>
              <a:path h="542617" w="542617">
                <a:moveTo>
                  <a:pt x="0" y="0"/>
                </a:moveTo>
                <a:lnTo>
                  <a:pt x="542618" y="0"/>
                </a:lnTo>
                <a:lnTo>
                  <a:pt x="542618" y="542618"/>
                </a:lnTo>
                <a:lnTo>
                  <a:pt x="0" y="542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198118" y="6056085"/>
            <a:ext cx="307226" cy="236284"/>
          </a:xfrm>
          <a:custGeom>
            <a:avLst/>
            <a:gdLst/>
            <a:ahLst/>
            <a:cxnLst/>
            <a:rect r="r" b="b" t="t" l="l"/>
            <a:pathLst>
              <a:path h="236284" w="307226">
                <a:moveTo>
                  <a:pt x="0" y="0"/>
                </a:moveTo>
                <a:lnTo>
                  <a:pt x="307226" y="0"/>
                </a:lnTo>
                <a:lnTo>
                  <a:pt x="307226" y="236284"/>
                </a:lnTo>
                <a:lnTo>
                  <a:pt x="0" y="236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080422" y="7483453"/>
            <a:ext cx="497226" cy="497226"/>
          </a:xfrm>
          <a:custGeom>
            <a:avLst/>
            <a:gdLst/>
            <a:ahLst/>
            <a:cxnLst/>
            <a:rect r="r" b="b" t="t" l="l"/>
            <a:pathLst>
              <a:path h="497226" w="497226">
                <a:moveTo>
                  <a:pt x="0" y="0"/>
                </a:moveTo>
                <a:lnTo>
                  <a:pt x="497226" y="0"/>
                </a:lnTo>
                <a:lnTo>
                  <a:pt x="497226" y="497226"/>
                </a:lnTo>
                <a:lnTo>
                  <a:pt x="0" y="49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16791" y="7564699"/>
            <a:ext cx="224489" cy="344705"/>
          </a:xfrm>
          <a:custGeom>
            <a:avLst/>
            <a:gdLst/>
            <a:ahLst/>
            <a:cxnLst/>
            <a:rect r="r" b="b" t="t" l="l"/>
            <a:pathLst>
              <a:path h="344705" w="224489">
                <a:moveTo>
                  <a:pt x="0" y="0"/>
                </a:moveTo>
                <a:lnTo>
                  <a:pt x="224489" y="0"/>
                </a:lnTo>
                <a:lnTo>
                  <a:pt x="224489" y="344705"/>
                </a:lnTo>
                <a:lnTo>
                  <a:pt x="0" y="3447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8627665" y="2612047"/>
            <a:ext cx="7995375" cy="2055203"/>
            <a:chOff x="0" y="0"/>
            <a:chExt cx="2105778" cy="54128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05778" cy="541288"/>
            </a:xfrm>
            <a:custGeom>
              <a:avLst/>
              <a:gdLst/>
              <a:ahLst/>
              <a:cxnLst/>
              <a:rect r="r" b="b" t="t" l="l"/>
              <a:pathLst>
                <a:path h="541288" w="2105778">
                  <a:moveTo>
                    <a:pt x="0" y="0"/>
                  </a:moveTo>
                  <a:lnTo>
                    <a:pt x="2105778" y="0"/>
                  </a:lnTo>
                  <a:lnTo>
                    <a:pt x="2105778" y="541288"/>
                  </a:lnTo>
                  <a:lnTo>
                    <a:pt x="0" y="541288"/>
                  </a:lnTo>
                  <a:close/>
                </a:path>
              </a:pathLst>
            </a:custGeom>
            <a:ln w="38100" cap="sq">
              <a:gradFill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2105778" cy="5698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2828295" y="1028700"/>
            <a:ext cx="2087577" cy="1506025"/>
          </a:xfrm>
          <a:custGeom>
            <a:avLst/>
            <a:gdLst/>
            <a:ahLst/>
            <a:cxnLst/>
            <a:rect r="r" b="b" t="t" l="l"/>
            <a:pathLst>
              <a:path h="1506025" w="2087577">
                <a:moveTo>
                  <a:pt x="0" y="0"/>
                </a:moveTo>
                <a:lnTo>
                  <a:pt x="2087577" y="0"/>
                </a:lnTo>
                <a:lnTo>
                  <a:pt x="2087577" y="1506025"/>
                </a:lnTo>
                <a:lnTo>
                  <a:pt x="0" y="15060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-5400000">
            <a:off x="-1151592" y="7078008"/>
            <a:ext cx="4081819" cy="278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 spc="144" b="true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www.vmszc.hu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886154" y="3072119"/>
            <a:ext cx="7239660" cy="1201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12"/>
              </a:lnSpc>
            </a:pPr>
            <a:r>
              <a:rPr lang="en-US" b="true" sz="8374" spc="33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KAPCSOLAT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382814" y="5952332"/>
            <a:ext cx="3498499" cy="357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8"/>
              </a:lnSpc>
            </a:pPr>
            <a:r>
              <a:rPr lang="en-US" b="true" sz="1860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erasmus@vmszc.hu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624817" y="6616986"/>
            <a:ext cx="5251059" cy="357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8"/>
              </a:lnSpc>
            </a:pPr>
            <a:r>
              <a:rPr lang="en-US" b="true" sz="1860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Kiss-Bauer Szilvia, projektmenedzser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946611" y="7463937"/>
            <a:ext cx="4934702" cy="357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8"/>
              </a:lnSpc>
            </a:pPr>
            <a:r>
              <a:rPr lang="en-US" b="true" sz="1860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9700 Szombathely, Akacs Mihály u. 8-10.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494278" y="5236307"/>
            <a:ext cx="7381599" cy="31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46"/>
              </a:lnSpc>
            </a:pPr>
            <a:r>
              <a:rPr lang="en-US" b="true" sz="1860" spc="158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www.vmszc.hu/projekt-kategoria/Erasmus%2B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131351" y="6888294"/>
            <a:ext cx="2744525" cy="357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8"/>
              </a:lnSpc>
            </a:pPr>
            <a:r>
              <a:rPr lang="en-US" b="true" sz="1860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+36 30 166 0890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46" t="0" r="0" b="-2704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25649" y="2529377"/>
            <a:ext cx="15436702" cy="5688860"/>
            <a:chOff x="0" y="0"/>
            <a:chExt cx="4065633" cy="14983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5634" cy="1498301"/>
            </a:xfrm>
            <a:custGeom>
              <a:avLst/>
              <a:gdLst/>
              <a:ahLst/>
              <a:cxnLst/>
              <a:rect r="r" b="b" t="t" l="l"/>
              <a:pathLst>
                <a:path h="1498301" w="4065634">
                  <a:moveTo>
                    <a:pt x="0" y="0"/>
                  </a:moveTo>
                  <a:lnTo>
                    <a:pt x="4065634" y="0"/>
                  </a:lnTo>
                  <a:lnTo>
                    <a:pt x="4065634" y="1498301"/>
                  </a:lnTo>
                  <a:lnTo>
                    <a:pt x="0" y="1498301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065633" cy="15268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9829434" y="2612710"/>
            <a:ext cx="6185598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049"/>
              </a:lnSpc>
            </a:pPr>
            <a:r>
              <a:rPr lang="en-US" b="true" sz="5499" spc="175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RÓLUNK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17964" y="3506189"/>
            <a:ext cx="6440386" cy="5009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99"/>
              </a:lnSpc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 Vas Vármegyei Szakképzési Centrum olyan intézmény, amely</a:t>
            </a:r>
          </a:p>
          <a:p>
            <a:pPr algn="just" marL="367031" indent="-183515" lvl="1">
              <a:lnSpc>
                <a:spcPts val="2499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 </a:t>
            </a: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Vas vármegye 13 szakképző, 1 gimnázium és 1 kollégum munkáját irányítja;</a:t>
            </a:r>
          </a:p>
          <a:p>
            <a:pPr algn="just" marL="367031" indent="-183515" lvl="1">
              <a:lnSpc>
                <a:spcPts val="2499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biztosítja a feltételeket az iskolákban folyó eredményes oktató-nevelő munkához;</a:t>
            </a:r>
          </a:p>
          <a:p>
            <a:pPr algn="just" marL="367031" indent="-183515" lvl="1">
              <a:lnSpc>
                <a:spcPts val="2499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piacképes szaktudás megszerzését biztosítja a középiskolai tanulók és a felnőttek számára egyaránt;</a:t>
            </a:r>
          </a:p>
          <a:p>
            <a:pPr algn="just" marL="367031" indent="-183515" lvl="1">
              <a:lnSpc>
                <a:spcPts val="2499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vonzóvá teszi a szakképzést,</a:t>
            </a:r>
          </a:p>
          <a:p>
            <a:pPr algn="just" marL="367031" indent="-183515" lvl="1">
              <a:lnSpc>
                <a:spcPts val="2499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képzési struktúráját és a képzések tartalmát folyamatosan a gazdaság és a munkaerőpiac igényeihez igazítja,</a:t>
            </a:r>
          </a:p>
          <a:p>
            <a:pPr algn="just" marL="367031" indent="-183515" lvl="1">
              <a:lnSpc>
                <a:spcPts val="2499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széles körű együttműködést működtet a helyi gazdaság szereplőivel, a gazdasági kamarával, az önkormányzatokkal és a nemzetközi partnerekkel.</a:t>
            </a:r>
          </a:p>
          <a:p>
            <a:pPr algn="just">
              <a:lnSpc>
                <a:spcPts val="2499"/>
              </a:lnSpc>
            </a:pP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2141985" y="1731407"/>
            <a:ext cx="7284828" cy="7284799"/>
            <a:chOff x="0" y="0"/>
            <a:chExt cx="6350025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16747" t="0" r="-16747" b="0"/>
              </a:stretch>
            </a:blipFill>
          </p:spPr>
        </p:sp>
      </p:grpSp>
      <p:sp>
        <p:nvSpPr>
          <p:cNvPr name="AutoShape 10" id="10"/>
          <p:cNvSpPr/>
          <p:nvPr/>
        </p:nvSpPr>
        <p:spPr>
          <a:xfrm flipH="true" flipV="true">
            <a:off x="9717964" y="3435035"/>
            <a:ext cx="10218510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684141" y="2283198"/>
            <a:ext cx="12728627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 spc="175">
                <a:solidFill>
                  <a:srgbClr val="FFFFFF"/>
                </a:solidFill>
                <a:latin typeface="Days"/>
                <a:ea typeface="Days"/>
                <a:cs typeface="Days"/>
                <a:sym typeface="Days"/>
              </a:rPr>
              <a:t>MOBILITÁSI TEVÉKENYSÉGEK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130020" y="3276973"/>
            <a:ext cx="11836869" cy="1088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70"/>
              </a:lnSpc>
            </a:pPr>
            <a:r>
              <a:rPr lang="en-US" b="true" sz="7700" spc="219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ÖSSZEFOGLALÓ</a:t>
            </a:r>
          </a:p>
        </p:txBody>
      </p:sp>
      <p:sp>
        <p:nvSpPr>
          <p:cNvPr name="AutoShape 5" id="5"/>
          <p:cNvSpPr/>
          <p:nvPr/>
        </p:nvSpPr>
        <p:spPr>
          <a:xfrm flipH="true">
            <a:off x="3448292" y="4546338"/>
            <a:ext cx="11200325" cy="0"/>
          </a:xfrm>
          <a:prstGeom prst="line">
            <a:avLst/>
          </a:prstGeom>
          <a:ln cap="flat" w="76200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3794119" y="5618889"/>
            <a:ext cx="5657407" cy="57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b="true" sz="4000" spc="12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TANULÓI MOBILITÁS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794119" y="6907849"/>
            <a:ext cx="5657407" cy="57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b="true" sz="4000" spc="12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OKTATÓI MOBILITÁS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528484" y="5618889"/>
            <a:ext cx="2806968" cy="57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b="true" sz="4000" spc="12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13 ISKOLA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528484" y="6907849"/>
            <a:ext cx="2870665" cy="57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b="true" sz="4000" spc="12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11 ISKOLA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10268755" y="-947434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0" y="0"/>
                </a:lnTo>
                <a:lnTo>
                  <a:pt x="17280730" y="10305599"/>
                </a:lnTo>
                <a:lnTo>
                  <a:pt x="0" y="10305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6252410">
            <a:off x="8618935" y="1130309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0" y="0"/>
                </a:lnTo>
                <a:lnTo>
                  <a:pt x="17280730" y="10305599"/>
                </a:lnTo>
                <a:lnTo>
                  <a:pt x="0" y="10305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333975"/>
            <a:ext cx="15433919" cy="7619050"/>
            <a:chOff x="0" y="0"/>
            <a:chExt cx="4064900" cy="20066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064900" cy="2006663"/>
            </a:xfrm>
            <a:custGeom>
              <a:avLst/>
              <a:gdLst/>
              <a:ahLst/>
              <a:cxnLst/>
              <a:rect r="r" b="b" t="t" l="l"/>
              <a:pathLst>
                <a:path h="2006663" w="4064900">
                  <a:moveTo>
                    <a:pt x="0" y="0"/>
                  </a:moveTo>
                  <a:lnTo>
                    <a:pt x="4064900" y="0"/>
                  </a:lnTo>
                  <a:lnTo>
                    <a:pt x="4064900" y="2006663"/>
                  </a:lnTo>
                  <a:lnTo>
                    <a:pt x="0" y="2006663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202354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4064900" cy="2035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>
            <a:off x="3278453" y="5320063"/>
            <a:ext cx="11291300" cy="0"/>
          </a:xfrm>
          <a:prstGeom prst="line">
            <a:avLst/>
          </a:prstGeom>
          <a:ln cap="flat" w="76200">
            <a:solidFill>
              <a:srgbClr val="202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5400000">
            <a:off x="14537908" y="5114454"/>
            <a:ext cx="411218" cy="411218"/>
            <a:chOff x="6705600" y="1371600"/>
            <a:chExt cx="10972800" cy="1097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705545" y="1347009"/>
              <a:ext cx="10972910" cy="11021982"/>
            </a:xfrm>
            <a:custGeom>
              <a:avLst/>
              <a:gdLst/>
              <a:ahLst/>
              <a:cxnLst/>
              <a:rect r="r" b="b" t="t" l="l"/>
              <a:pathLst>
                <a:path h="11021982" w="10972910">
                  <a:moveTo>
                    <a:pt x="55" y="5510991"/>
                  </a:moveTo>
                  <a:cubicBezTo>
                    <a:pt x="-8737" y="7476938"/>
                    <a:pt x="1035038" y="9297321"/>
                    <a:pt x="2736148" y="10282842"/>
                  </a:cubicBezTo>
                  <a:cubicBezTo>
                    <a:pt x="4437258" y="11268362"/>
                    <a:pt x="6535653" y="11268362"/>
                    <a:pt x="8236763" y="10282842"/>
                  </a:cubicBezTo>
                  <a:cubicBezTo>
                    <a:pt x="9937872" y="9297321"/>
                    <a:pt x="10981647" y="7476938"/>
                    <a:pt x="10972855" y="5510991"/>
                  </a:cubicBezTo>
                  <a:cubicBezTo>
                    <a:pt x="10981647" y="3545044"/>
                    <a:pt x="9937872" y="1724661"/>
                    <a:pt x="8236763" y="739140"/>
                  </a:cubicBezTo>
                  <a:cubicBezTo>
                    <a:pt x="6535653" y="-246380"/>
                    <a:pt x="4437258" y="-246380"/>
                    <a:pt x="2736148" y="739140"/>
                  </a:cubicBezTo>
                  <a:cubicBezTo>
                    <a:pt x="1035038" y="1724661"/>
                    <a:pt x="-8737" y="3545044"/>
                    <a:pt x="55" y="551099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5400000">
            <a:off x="8908181" y="5143500"/>
            <a:ext cx="411218" cy="411218"/>
            <a:chOff x="6705600" y="1371600"/>
            <a:chExt cx="10972800" cy="1097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705545" y="1347009"/>
              <a:ext cx="10972910" cy="11021982"/>
            </a:xfrm>
            <a:custGeom>
              <a:avLst/>
              <a:gdLst/>
              <a:ahLst/>
              <a:cxnLst/>
              <a:rect r="r" b="b" t="t" l="l"/>
              <a:pathLst>
                <a:path h="11021982" w="10972910">
                  <a:moveTo>
                    <a:pt x="55" y="5510991"/>
                  </a:moveTo>
                  <a:cubicBezTo>
                    <a:pt x="-8737" y="7476938"/>
                    <a:pt x="1035038" y="9297321"/>
                    <a:pt x="2736148" y="10282842"/>
                  </a:cubicBezTo>
                  <a:cubicBezTo>
                    <a:pt x="4437258" y="11268362"/>
                    <a:pt x="6535653" y="11268362"/>
                    <a:pt x="8236763" y="10282842"/>
                  </a:cubicBezTo>
                  <a:cubicBezTo>
                    <a:pt x="9937872" y="9297321"/>
                    <a:pt x="10981647" y="7476938"/>
                    <a:pt x="10972855" y="5510991"/>
                  </a:cubicBezTo>
                  <a:cubicBezTo>
                    <a:pt x="10981647" y="3545044"/>
                    <a:pt x="9937872" y="1724661"/>
                    <a:pt x="8236763" y="739140"/>
                  </a:cubicBezTo>
                  <a:cubicBezTo>
                    <a:pt x="6535653" y="-246380"/>
                    <a:pt x="4437258" y="-246380"/>
                    <a:pt x="2736148" y="739140"/>
                  </a:cubicBezTo>
                  <a:cubicBezTo>
                    <a:pt x="1035038" y="1724661"/>
                    <a:pt x="-8737" y="3545044"/>
                    <a:pt x="55" y="551099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5400000">
            <a:off x="3278453" y="5114454"/>
            <a:ext cx="411218" cy="411218"/>
            <a:chOff x="6705600" y="1371600"/>
            <a:chExt cx="10972800" cy="1097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705545" y="1347009"/>
              <a:ext cx="10972910" cy="11021982"/>
            </a:xfrm>
            <a:custGeom>
              <a:avLst/>
              <a:gdLst/>
              <a:ahLst/>
              <a:cxnLst/>
              <a:rect r="r" b="b" t="t" l="l"/>
              <a:pathLst>
                <a:path h="11021982" w="10972910">
                  <a:moveTo>
                    <a:pt x="55" y="5510991"/>
                  </a:moveTo>
                  <a:cubicBezTo>
                    <a:pt x="-8737" y="7476938"/>
                    <a:pt x="1035038" y="9297321"/>
                    <a:pt x="2736148" y="10282842"/>
                  </a:cubicBezTo>
                  <a:cubicBezTo>
                    <a:pt x="4437258" y="11268362"/>
                    <a:pt x="6535653" y="11268362"/>
                    <a:pt x="8236763" y="10282842"/>
                  </a:cubicBezTo>
                  <a:cubicBezTo>
                    <a:pt x="9937872" y="9297321"/>
                    <a:pt x="10981647" y="7476938"/>
                    <a:pt x="10972855" y="5510991"/>
                  </a:cubicBezTo>
                  <a:cubicBezTo>
                    <a:pt x="10981647" y="3545044"/>
                    <a:pt x="9937872" y="1724661"/>
                    <a:pt x="8236763" y="739140"/>
                  </a:cubicBezTo>
                  <a:cubicBezTo>
                    <a:pt x="6535653" y="-246380"/>
                    <a:pt x="4437258" y="-246380"/>
                    <a:pt x="2736148" y="739140"/>
                  </a:cubicBezTo>
                  <a:cubicBezTo>
                    <a:pt x="1035038" y="1724661"/>
                    <a:pt x="-8737" y="3545044"/>
                    <a:pt x="55" y="551099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3278453" y="6459631"/>
            <a:ext cx="2449249" cy="222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11"/>
              </a:lnSpc>
            </a:pPr>
            <a:r>
              <a:rPr lang="en-US" sz="13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projektidőszak indulása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465478" y="5938303"/>
            <a:ext cx="3707842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40"/>
              </a:lnSpc>
            </a:pPr>
            <a:r>
              <a:rPr lang="en-US" b="true" sz="2400" spc="7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2025. AUGUSZTUS 31.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094774" y="6437342"/>
            <a:ext cx="2449249" cy="460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11"/>
              </a:lnSpc>
            </a:pPr>
            <a:r>
              <a:rPr lang="en-US" sz="13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eredeti projektzárás - projektidőszak hosszabbítása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921917" y="3325112"/>
            <a:ext cx="10444167" cy="880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36"/>
              </a:lnSpc>
              <a:spcBef>
                <a:spcPct val="0"/>
              </a:spcBef>
            </a:pPr>
            <a:r>
              <a:rPr lang="en-US" b="true" sz="5243" spc="146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MEGVALÓSÍTÁSI IDŐSZAK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307028" y="5938303"/>
            <a:ext cx="2736463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400" spc="7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2024. JÚNIUS 1. 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276360" y="5938303"/>
            <a:ext cx="267276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40"/>
              </a:lnSpc>
            </a:pPr>
            <a:r>
              <a:rPr lang="en-US" b="true" sz="2400" spc="7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2026. MÁJUS 31.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397202" y="6459631"/>
            <a:ext cx="2551924" cy="222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13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projektzárás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90092" y="2372147"/>
            <a:ext cx="20370072" cy="6018193"/>
            <a:chOff x="0" y="0"/>
            <a:chExt cx="5364957" cy="15850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64957" cy="1585039"/>
            </a:xfrm>
            <a:custGeom>
              <a:avLst/>
              <a:gdLst/>
              <a:ahLst/>
              <a:cxnLst/>
              <a:rect r="r" b="b" t="t" l="l"/>
              <a:pathLst>
                <a:path h="1585039" w="5364957">
                  <a:moveTo>
                    <a:pt x="0" y="0"/>
                  </a:moveTo>
                  <a:lnTo>
                    <a:pt x="5364957" y="0"/>
                  </a:lnTo>
                  <a:lnTo>
                    <a:pt x="5364957" y="1585039"/>
                  </a:lnTo>
                  <a:lnTo>
                    <a:pt x="0" y="1585039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64957" cy="1613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46762" y="4492688"/>
            <a:ext cx="6543672" cy="888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836"/>
              </a:lnSpc>
            </a:pPr>
            <a:r>
              <a:rPr lang="en-US" b="true" sz="6215" spc="19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EREDMÉNYEK</a:t>
            </a:r>
          </a:p>
        </p:txBody>
      </p:sp>
      <p:sp>
        <p:nvSpPr>
          <p:cNvPr name="AutoShape 7" id="7"/>
          <p:cNvSpPr/>
          <p:nvPr/>
        </p:nvSpPr>
        <p:spPr>
          <a:xfrm flipH="true">
            <a:off x="-7266123" y="5614472"/>
            <a:ext cx="15283959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15114">
            <a:off x="-7360535" y="-1325747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1" y="0"/>
                </a:lnTo>
                <a:lnTo>
                  <a:pt x="17280731" y="10305599"/>
                </a:lnTo>
                <a:lnTo>
                  <a:pt x="0" y="10305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66398" y="1333975"/>
            <a:ext cx="15433919" cy="7619050"/>
            <a:chOff x="0" y="0"/>
            <a:chExt cx="4064900" cy="20066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4900" cy="2006663"/>
            </a:xfrm>
            <a:custGeom>
              <a:avLst/>
              <a:gdLst/>
              <a:ahLst/>
              <a:cxnLst/>
              <a:rect r="r" b="b" t="t" l="l"/>
              <a:pathLst>
                <a:path h="2006663" w="4064900">
                  <a:moveTo>
                    <a:pt x="0" y="0"/>
                  </a:moveTo>
                  <a:lnTo>
                    <a:pt x="4064900" y="0"/>
                  </a:lnTo>
                  <a:lnTo>
                    <a:pt x="4064900" y="2006663"/>
                  </a:lnTo>
                  <a:lnTo>
                    <a:pt x="0" y="2006663"/>
                  </a:ln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202354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064900" cy="2035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691519" y="6522102"/>
            <a:ext cx="4873500" cy="895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Tanfolyamok és továbbképzések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3417346" y="4493536"/>
            <a:ext cx="898829" cy="937562"/>
            <a:chOff x="0" y="0"/>
            <a:chExt cx="1198439" cy="1250083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01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4691519" y="4509458"/>
            <a:ext cx="4703309" cy="1353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Szakk</a:t>
            </a:r>
            <a:r>
              <a:rPr lang="en-US" b="true" sz="259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épzésben tanulók rövid távú tanulási célú mobilitása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91591" y="4509458"/>
            <a:ext cx="4074611" cy="43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Szakmai látogatás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91591" y="6522102"/>
            <a:ext cx="5592507" cy="43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Szakértők fogadása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423303" y="3011793"/>
            <a:ext cx="1144290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b="true" sz="660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TEVÉKENYSÉGEK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565018" y="4478643"/>
            <a:ext cx="898829" cy="937562"/>
            <a:chOff x="0" y="0"/>
            <a:chExt cx="1198439" cy="1250083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02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3417346" y="6491288"/>
            <a:ext cx="898829" cy="937562"/>
            <a:chOff x="0" y="0"/>
            <a:chExt cx="1198439" cy="1250083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03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565018" y="6491288"/>
            <a:ext cx="898829" cy="937562"/>
            <a:chOff x="0" y="0"/>
            <a:chExt cx="1198439" cy="1250083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1198439" cy="1250083"/>
              <a:chOff x="0" y="0"/>
              <a:chExt cx="354711" cy="369996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354711" cy="369996"/>
              </a:xfrm>
              <a:custGeom>
                <a:avLst/>
                <a:gdLst/>
                <a:ahLst/>
                <a:cxnLst/>
                <a:rect r="r" b="b" t="t" l="l"/>
                <a:pathLst>
                  <a:path h="369996" w="354711">
                    <a:moveTo>
                      <a:pt x="0" y="0"/>
                    </a:moveTo>
                    <a:lnTo>
                      <a:pt x="354711" y="0"/>
                    </a:lnTo>
                    <a:lnTo>
                      <a:pt x="354711" y="369996"/>
                    </a:lnTo>
                    <a:lnTo>
                      <a:pt x="0" y="369996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B34593">
                      <a:alpha val="100000"/>
                    </a:srgbClr>
                  </a:gs>
                  <a:gs pos="100000">
                    <a:srgbClr val="151F52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38100"/>
                <a:ext cx="354711" cy="4080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30" id="30"/>
            <p:cNvSpPr txBox="true"/>
            <p:nvPr/>
          </p:nvSpPr>
          <p:spPr>
            <a:xfrm rot="0">
              <a:off x="0" y="82960"/>
              <a:ext cx="1198439" cy="998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9"/>
                </a:lnSpc>
                <a:spcBef>
                  <a:spcPct val="0"/>
                </a:spcBef>
              </a:pPr>
              <a:r>
                <a:rPr lang="en-US" b="true" sz="4549">
                  <a:solidFill>
                    <a:srgbClr val="FFFFFF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04</a:t>
              </a: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5529255" y="2246618"/>
            <a:ext cx="7089807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 spc="175">
                <a:solidFill>
                  <a:srgbClr val="FFFFFF"/>
                </a:solidFill>
                <a:latin typeface="Days"/>
                <a:ea typeface="Days"/>
                <a:cs typeface="Days"/>
                <a:sym typeface="Days"/>
              </a:rPr>
              <a:t>MOBILITÁSI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621459">
            <a:off x="-1036939" y="4386451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0" y="0"/>
                </a:lnTo>
                <a:lnTo>
                  <a:pt x="17280730" y="10305599"/>
                </a:lnTo>
                <a:lnTo>
                  <a:pt x="0" y="10305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4356">
            <a:off x="-7611665" y="4105500"/>
            <a:ext cx="17280731" cy="10305599"/>
          </a:xfrm>
          <a:custGeom>
            <a:avLst/>
            <a:gdLst/>
            <a:ahLst/>
            <a:cxnLst/>
            <a:rect r="r" b="b" t="t" l="l"/>
            <a:pathLst>
              <a:path h="10305599" w="17280731">
                <a:moveTo>
                  <a:pt x="0" y="0"/>
                </a:moveTo>
                <a:lnTo>
                  <a:pt x="17280730" y="0"/>
                </a:lnTo>
                <a:lnTo>
                  <a:pt x="17280730" y="10305600"/>
                </a:lnTo>
                <a:lnTo>
                  <a:pt x="0" y="10305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674106" y="-102049"/>
            <a:ext cx="5834654" cy="9219319"/>
          </a:xfrm>
          <a:prstGeom prst="rect">
            <a:avLst/>
          </a:prstGeom>
        </p:spPr>
      </p:pic>
      <p:sp>
        <p:nvSpPr>
          <p:cNvPr name="AutoShape 5" id="5"/>
          <p:cNvSpPr/>
          <p:nvPr/>
        </p:nvSpPr>
        <p:spPr>
          <a:xfrm flipH="true" flipV="true">
            <a:off x="10709722" y="3382164"/>
            <a:ext cx="15156557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0800251" y="3420264"/>
            <a:ext cx="5699383" cy="5838036"/>
          </a:xfrm>
          <a:custGeom>
            <a:avLst/>
            <a:gdLst/>
            <a:ahLst/>
            <a:cxnLst/>
            <a:rect r="r" b="b" t="t" l="l"/>
            <a:pathLst>
              <a:path h="5838036" w="5699383">
                <a:moveTo>
                  <a:pt x="0" y="0"/>
                </a:moveTo>
                <a:lnTo>
                  <a:pt x="5699382" y="0"/>
                </a:lnTo>
                <a:lnTo>
                  <a:pt x="5699382" y="5838036"/>
                </a:lnTo>
                <a:lnTo>
                  <a:pt x="0" y="58380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709722" y="1693064"/>
            <a:ext cx="5473970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5499" spc="175">
                <a:solidFill>
                  <a:srgbClr val="FFFFFF"/>
                </a:solidFill>
                <a:latin typeface="Days"/>
                <a:ea typeface="Days"/>
                <a:cs typeface="Days"/>
                <a:sym typeface="Days"/>
              </a:rPr>
              <a:t>RÉSZVÉTEL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709722" y="2419505"/>
            <a:ext cx="6907152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9"/>
              </a:lnSpc>
            </a:pPr>
            <a:r>
              <a:rPr lang="en-US" b="true" sz="6799" spc="76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SZÁMOKBAN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964571" y="3824097"/>
            <a:ext cx="2685371" cy="1319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Szakképzés</a:t>
            </a: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ben tanulók </a:t>
            </a:r>
          </a:p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rövid távú tanulási célú mobilitása</a:t>
            </a:r>
          </a:p>
          <a:p>
            <a:pPr algn="ctr">
              <a:lnSpc>
                <a:spcPts val="2646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0964571" y="5226405"/>
            <a:ext cx="2685371" cy="986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</a:pPr>
          </a:p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Szakm</a:t>
            </a: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ai látogatás</a:t>
            </a:r>
          </a:p>
          <a:p>
            <a:pPr algn="ctr">
              <a:lnSpc>
                <a:spcPts val="2646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0964571" y="6831558"/>
            <a:ext cx="2685371" cy="652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Tanfolyamok és továbbképzések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912588" y="8309200"/>
            <a:ext cx="2685371" cy="652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Szakér</a:t>
            </a: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tők fogadása</a:t>
            </a:r>
          </a:p>
          <a:p>
            <a:pPr algn="ctr">
              <a:lnSpc>
                <a:spcPts val="2646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4753672" y="4127817"/>
            <a:ext cx="392757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199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874669" y="5559780"/>
            <a:ext cx="150763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04868" y="6993483"/>
            <a:ext cx="290364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876157" y="8309200"/>
            <a:ext cx="147786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gradFill rotWithShape="true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249454" y="1689446"/>
          <a:ext cx="17878301" cy="8249915"/>
        </p:xfrm>
        <a:graphic>
          <a:graphicData uri="http://schemas.openxmlformats.org/drawingml/2006/table">
            <a:tbl>
              <a:tblPr/>
              <a:tblGrid>
                <a:gridCol w="3964624"/>
                <a:gridCol w="2322246"/>
                <a:gridCol w="4325084"/>
                <a:gridCol w="3238694"/>
                <a:gridCol w="4027651"/>
              </a:tblGrid>
              <a:tr h="3228483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5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450">
                          <a:solidFill>
                            <a:srgbClr val="FFFFFF"/>
                          </a:solidFill>
                          <a:latin typeface="Days"/>
                          <a:ea typeface="Days"/>
                          <a:cs typeface="Days"/>
                          <a:sym typeface="Days"/>
                        </a:rPr>
                        <a:t>TEVÉKENYSÉG TÍPUSA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5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450">
                          <a:solidFill>
                            <a:srgbClr val="FFFFFF"/>
                          </a:solidFill>
                          <a:latin typeface="Days"/>
                          <a:ea typeface="Days"/>
                          <a:cs typeface="Days"/>
                          <a:sym typeface="Days"/>
                        </a:rPr>
                        <a:t>Időtartam napokban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5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450">
                          <a:solidFill>
                            <a:srgbClr val="FFFFFF"/>
                          </a:solidFill>
                          <a:latin typeface="Days"/>
                          <a:ea typeface="Days"/>
                          <a:cs typeface="Days"/>
                          <a:sym typeface="Days"/>
                        </a:rPr>
                        <a:t>Kevesebb lehetőséggel rendelkező résztvevők száma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5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450">
                          <a:solidFill>
                            <a:srgbClr val="FFFFFF"/>
                          </a:solidFill>
                          <a:latin typeface="Days"/>
                          <a:ea typeface="Days"/>
                          <a:cs typeface="Days"/>
                          <a:sym typeface="Days"/>
                        </a:rPr>
                        <a:t>Blended tevékenységek résztvevőinek száma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5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450">
                          <a:solidFill>
                            <a:srgbClr val="FFFFFF"/>
                          </a:solidFill>
                          <a:latin typeface="Days"/>
                          <a:ea typeface="Days"/>
                          <a:cs typeface="Days"/>
                          <a:sym typeface="Days"/>
                        </a:rPr>
                        <a:t>A környezettudatos "(zöld)” utazási lehetőségeket igénybe vevő személyek száma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1063761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03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73">
                          <a:solidFill>
                            <a:srgbClr val="FFFFFF"/>
                          </a:solidFill>
                          <a:latin typeface="Days"/>
                          <a:ea typeface="Days"/>
                          <a:cs typeface="Days"/>
                          <a:sym typeface="Days"/>
                        </a:rPr>
                        <a:t>Tanulói mobilitás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3697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45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6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199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1354790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03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73">
                          <a:solidFill>
                            <a:srgbClr val="FFFFFF"/>
                          </a:solidFill>
                          <a:latin typeface="Days"/>
                          <a:ea typeface="Days"/>
                          <a:cs typeface="Days"/>
                          <a:sym typeface="Days"/>
                        </a:rPr>
                        <a:t>Szakmai látogatás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6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0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0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0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1354790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03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73">
                          <a:solidFill>
                            <a:srgbClr val="FFFFFF"/>
                          </a:solidFill>
                          <a:latin typeface="Days"/>
                          <a:ea typeface="Days"/>
                          <a:cs typeface="Days"/>
                          <a:sym typeface="Days"/>
                        </a:rPr>
                        <a:t>Tanfolyamok és továbbképzések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115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0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0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4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1248090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2303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73">
                          <a:solidFill>
                            <a:srgbClr val="FFFFFF"/>
                          </a:solidFill>
                          <a:latin typeface="Days"/>
                          <a:ea typeface="Days"/>
                          <a:cs typeface="Days"/>
                          <a:sym typeface="Days"/>
                        </a:rPr>
                        <a:t>Szakértők fogadása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4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0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0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31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199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1</a:t>
                      </a:r>
                      <a:endParaRPr lang="en-US" sz="1100"/>
                    </a:p>
                  </a:txBody>
                  <a:tcPr marL="299753" marR="299753" marT="299753" marB="299753" anchor="ctr">
                    <a:lnL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94D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true">
                      <a:gsLst>
                        <a:gs pos="0">
                          <a:srgbClr val="5DE0E6">
                            <a:alpha val="100000"/>
                          </a:srgbClr>
                        </a:gs>
                        <a:gs pos="100000">
                          <a:srgbClr val="004AAD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3422550" y="519113"/>
            <a:ext cx="1144290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b="true" sz="6600" spc="66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ÖSSZESÍTÉS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DAHMpQ1c6fw</dc:identifier>
  <dcterms:modified xsi:type="dcterms:W3CDTF">2011-08-01T06:04:30Z</dcterms:modified>
  <cp:revision>1</cp:revision>
  <dc:title>Erasmus_prezentáció_2026F</dc:title>
</cp:coreProperties>
</file>