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0" r:id="rId4"/>
    <p:sldId id="263" r:id="rId5"/>
    <p:sldId id="265" r:id="rId6"/>
    <p:sldId id="267" r:id="rId7"/>
    <p:sldId id="269" r:id="rId8"/>
    <p:sldId id="271" r:id="rId9"/>
    <p:sldId id="273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nva Sans" panose="020B0604020202020204" charset="0"/>
      <p:regular r:id="rId15"/>
    </p:embeddedFont>
    <p:embeddedFont>
      <p:font typeface="Gochi Hand" panose="020B0604020202020204" charset="0"/>
      <p:regular r:id="rId16"/>
    </p:embeddedFont>
    <p:embeddedFont>
      <p:font typeface="Open Sauce" panose="020B0604020202020204" charset="-18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4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jpeg"/><Relationship Id="rId18" Type="http://schemas.openxmlformats.org/officeDocument/2006/relationships/image" Target="../media/image21.svg"/><Relationship Id="rId26" Type="http://schemas.openxmlformats.org/officeDocument/2006/relationships/image" Target="../media/image29.svg"/><Relationship Id="rId39" Type="http://schemas.openxmlformats.org/officeDocument/2006/relationships/image" Target="../media/image42.png"/><Relationship Id="rId21" Type="http://schemas.openxmlformats.org/officeDocument/2006/relationships/image" Target="../media/image24.png"/><Relationship Id="rId34" Type="http://schemas.openxmlformats.org/officeDocument/2006/relationships/image" Target="../media/image37.svg"/><Relationship Id="rId42" Type="http://schemas.openxmlformats.org/officeDocument/2006/relationships/hyperlink" Target="https://www.facebook.com/belasztg/posts/pfbid02Bqb218VmGjT3rE9YyQifqatDjiJkK1FZ9CW6kGtp8xEargHaEXkaPVruymC3WaDxl" TargetMode="External"/><Relationship Id="rId47" Type="http://schemas.openxmlformats.org/officeDocument/2006/relationships/hyperlink" Target="https://www.facebook.com/vmszc.puskas/posts/pfbid0MLSjmqvFEyAPq1gnNJeRzGRd6qsvRMEjSF49kivgKffTkyTLiCWrhTrBzpjoeqaCl" TargetMode="External"/><Relationship Id="rId50" Type="http://schemas.openxmlformats.org/officeDocument/2006/relationships/hyperlink" Target="https://www.facebook.com/hefeleszakkepzoiskola/posts/pfbid0KtgU2sKJrteQYHqEFe9Lf3zgXSnCAGAKtkSScFgygpxvyUsgyzrrHC9ihMSVWYJvl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6.png"/><Relationship Id="rId29" Type="http://schemas.openxmlformats.org/officeDocument/2006/relationships/image" Target="../media/image32.png"/><Relationship Id="rId11" Type="http://schemas.openxmlformats.org/officeDocument/2006/relationships/image" Target="../media/image17.png"/><Relationship Id="rId24" Type="http://schemas.openxmlformats.org/officeDocument/2006/relationships/image" Target="../media/image27.svg"/><Relationship Id="rId32" Type="http://schemas.openxmlformats.org/officeDocument/2006/relationships/image" Target="../media/image35.svg"/><Relationship Id="rId37" Type="http://schemas.openxmlformats.org/officeDocument/2006/relationships/image" Target="../media/image40.png"/><Relationship Id="rId40" Type="http://schemas.openxmlformats.org/officeDocument/2006/relationships/image" Target="../media/image43.svg"/><Relationship Id="rId45" Type="http://schemas.openxmlformats.org/officeDocument/2006/relationships/hyperlink" Target="https://www.facebook.com/vmszc.puskas/posts/pfbid02iwQoDq6NzZybYqpYm7eQDeFPVviPuqfPm8UXLTSPk8CEGeEobo8hWcQ7SA2cfJz9l" TargetMode="External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23" Type="http://schemas.openxmlformats.org/officeDocument/2006/relationships/image" Target="../media/image26.png"/><Relationship Id="rId28" Type="http://schemas.openxmlformats.org/officeDocument/2006/relationships/image" Target="../media/image31.svg"/><Relationship Id="rId36" Type="http://schemas.openxmlformats.org/officeDocument/2006/relationships/image" Target="../media/image39.svg"/><Relationship Id="rId49" Type="http://schemas.openxmlformats.org/officeDocument/2006/relationships/hyperlink" Target="https://www.facebook.com/razsokormenddiak2016/posts/pfbid0LqQ1zaduArXZynmvHUxfCG3abUvRyBmGvHNMKShj1BQMaxgwtwpkzQytr1Pw8sUDl" TargetMode="External"/><Relationship Id="rId10" Type="http://schemas.openxmlformats.org/officeDocument/2006/relationships/image" Target="../media/image16.jpe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4" Type="http://schemas.openxmlformats.org/officeDocument/2006/relationships/hyperlink" Target="https://www.facebook.com/razsokormenddiak2016/posts/pfbid0hEuPy1ajCPePL3gLxEhXdqdNKMuC8k3ri6K1y45cV5RTACTjxNmFKAnygcp81huol" TargetMode="External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4.png"/><Relationship Id="rId22" Type="http://schemas.openxmlformats.org/officeDocument/2006/relationships/image" Target="../media/image25.svg"/><Relationship Id="rId27" Type="http://schemas.openxmlformats.org/officeDocument/2006/relationships/image" Target="../media/image30.png"/><Relationship Id="rId30" Type="http://schemas.openxmlformats.org/officeDocument/2006/relationships/image" Target="../media/image33.svg"/><Relationship Id="rId35" Type="http://schemas.openxmlformats.org/officeDocument/2006/relationships/image" Target="../media/image38.png"/><Relationship Id="rId43" Type="http://schemas.openxmlformats.org/officeDocument/2006/relationships/hyperlink" Target="https://www.facebook.com/vmszc.puskas/posts/pfbid0Z7SiQ6PfRe9ThoSjUHQ3Ag1yyGgj3RWqEtKv2peZEbxG1inLYhunawWj7VPEdkRKl" TargetMode="External"/><Relationship Id="rId48" Type="http://schemas.openxmlformats.org/officeDocument/2006/relationships/hyperlink" Target="https://www.facebook.com/vmszc.puskas/posts/pfbid0opqqWHPSUUDWUCHxNLwb7iQ94XzSzGZkEEHcdS6KZiyFigEKMxgBuhRocibY9C2l" TargetMode="External"/><Relationship Id="rId8" Type="http://schemas.openxmlformats.org/officeDocument/2006/relationships/image" Target="../media/image14.png"/><Relationship Id="rId51" Type="http://schemas.openxmlformats.org/officeDocument/2006/relationships/hyperlink" Target="https://www.facebook.com/hefeleszakkepzoiskola/posts/pfbid0rMUucPn8BdnmGuwFy8QuFe4xkVLaZ5hCYD7mootoLuK66zxms6uCspXwQ2SYDw6Ul" TargetMode="External"/><Relationship Id="rId3" Type="http://schemas.openxmlformats.org/officeDocument/2006/relationships/image" Target="../media/image2.svg"/><Relationship Id="rId12" Type="http://schemas.openxmlformats.org/officeDocument/2006/relationships/image" Target="../media/image18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46" Type="http://schemas.openxmlformats.org/officeDocument/2006/relationships/hyperlink" Target="https://www.facebook.com/belasztg/posts/pfbid02sZA1W17yNY85gXac9UeNgqayvBAgwwk9QnwRPyZAQk3S2CdMjQQiqx2K1aNigaLxl" TargetMode="External"/><Relationship Id="rId20" Type="http://schemas.openxmlformats.org/officeDocument/2006/relationships/image" Target="../media/image23.svg"/><Relationship Id="rId41" Type="http://schemas.openxmlformats.org/officeDocument/2006/relationships/hyperlink" Target="https://www.facebook.com/photo.php?fbid=1148321397293419&amp;set=pb.100063467083224.-2207520000&amp;type=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svg"/><Relationship Id="rId18" Type="http://schemas.openxmlformats.org/officeDocument/2006/relationships/image" Target="../media/image6.png"/><Relationship Id="rId26" Type="http://schemas.openxmlformats.org/officeDocument/2006/relationships/image" Target="../media/image49.svg"/><Relationship Id="rId39" Type="http://schemas.openxmlformats.org/officeDocument/2006/relationships/image" Target="../media/image62.png"/><Relationship Id="rId21" Type="http://schemas.openxmlformats.org/officeDocument/2006/relationships/image" Target="../media/image20.png"/><Relationship Id="rId34" Type="http://schemas.openxmlformats.org/officeDocument/2006/relationships/image" Target="../media/image57.svg"/><Relationship Id="rId42" Type="http://schemas.openxmlformats.org/officeDocument/2006/relationships/image" Target="../media/image36.png"/><Relationship Id="rId47" Type="http://schemas.openxmlformats.org/officeDocument/2006/relationships/image" Target="../media/image43.svg"/><Relationship Id="rId50" Type="http://schemas.openxmlformats.org/officeDocument/2006/relationships/hyperlink" Target="https://www.eotvoscell.hu/hirek/erasmus2410" TargetMode="External"/><Relationship Id="rId55" Type="http://schemas.openxmlformats.org/officeDocument/2006/relationships/hyperlink" Target="https://barabas-sarvar.hu/hirek/erasmus-mobilitas-program" TargetMode="External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29" Type="http://schemas.openxmlformats.org/officeDocument/2006/relationships/image" Target="../media/image52.png"/><Relationship Id="rId11" Type="http://schemas.openxmlformats.org/officeDocument/2006/relationships/image" Target="../media/image31.svg"/><Relationship Id="rId24" Type="http://schemas.openxmlformats.org/officeDocument/2006/relationships/image" Target="../media/image47.svg"/><Relationship Id="rId32" Type="http://schemas.openxmlformats.org/officeDocument/2006/relationships/image" Target="../media/image55.png"/><Relationship Id="rId37" Type="http://schemas.openxmlformats.org/officeDocument/2006/relationships/image" Target="../media/image60.png"/><Relationship Id="rId40" Type="http://schemas.openxmlformats.org/officeDocument/2006/relationships/image" Target="../media/image63.svg"/><Relationship Id="rId45" Type="http://schemas.openxmlformats.org/officeDocument/2006/relationships/image" Target="../media/image66.png"/><Relationship Id="rId53" Type="http://schemas.openxmlformats.org/officeDocument/2006/relationships/hyperlink" Target="https://www.facebook.com/permalink.php?story_fbid=pfbid032AaSYge9XFmJJDGmAtu2w2kr2LApCGVq7ZGYxKsFd6BoqhXyiFoCozdMHhJA7Ymyl&amp;id=100085608642891" TargetMode="External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19" Type="http://schemas.openxmlformats.org/officeDocument/2006/relationships/image" Target="../media/image26.png"/><Relationship Id="rId31" Type="http://schemas.openxmlformats.org/officeDocument/2006/relationships/image" Target="../media/image54.png"/><Relationship Id="rId44" Type="http://schemas.openxmlformats.org/officeDocument/2006/relationships/image" Target="../media/image65.jpeg"/><Relationship Id="rId52" Type="http://schemas.openxmlformats.org/officeDocument/2006/relationships/hyperlink" Target="https://www.facebook.com/photo.php?fbid=1159620952830130&amp;set=pb.100063467083224.-2207520000&amp;type=3" TargetMode="External"/><Relationship Id="rId4" Type="http://schemas.openxmlformats.org/officeDocument/2006/relationships/image" Target="../media/image44.jpeg"/><Relationship Id="rId9" Type="http://schemas.openxmlformats.org/officeDocument/2006/relationships/image" Target="../media/image40.png"/><Relationship Id="rId14" Type="http://schemas.openxmlformats.org/officeDocument/2006/relationships/image" Target="../media/image34.png"/><Relationship Id="rId22" Type="http://schemas.openxmlformats.org/officeDocument/2006/relationships/image" Target="../media/image21.sv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35" Type="http://schemas.openxmlformats.org/officeDocument/2006/relationships/image" Target="../media/image58.png"/><Relationship Id="rId43" Type="http://schemas.openxmlformats.org/officeDocument/2006/relationships/image" Target="../media/image37.svg"/><Relationship Id="rId48" Type="http://schemas.openxmlformats.org/officeDocument/2006/relationships/image" Target="../media/image67.jpeg"/><Relationship Id="rId56" Type="http://schemas.openxmlformats.org/officeDocument/2006/relationships/hyperlink" Target="https://www.facebook.com/GepipariSzombathely/posts/pfbid02s7H2h61HuV7SYHZ9186bLEMGSz8drsDd3WTwqFe8GbJZkLGwxeq1PbDG483VArX7l" TargetMode="External"/><Relationship Id="rId8" Type="http://schemas.openxmlformats.org/officeDocument/2006/relationships/image" Target="../media/image41.png"/><Relationship Id="rId51" Type="http://schemas.openxmlformats.org/officeDocument/2006/relationships/hyperlink" Target="https://www.facebook.com/photo.php?fbid=1151902580268634&amp;set=pb.100063467083224.-2207520000&amp;type=3" TargetMode="External"/><Relationship Id="rId3" Type="http://schemas.openxmlformats.org/officeDocument/2006/relationships/image" Target="../media/image2.svg"/><Relationship Id="rId12" Type="http://schemas.openxmlformats.org/officeDocument/2006/relationships/image" Target="../media/image38.png"/><Relationship Id="rId17" Type="http://schemas.openxmlformats.org/officeDocument/2006/relationships/image" Target="../media/image5.png"/><Relationship Id="rId25" Type="http://schemas.openxmlformats.org/officeDocument/2006/relationships/image" Target="../media/image48.png"/><Relationship Id="rId33" Type="http://schemas.openxmlformats.org/officeDocument/2006/relationships/image" Target="../media/image56.png"/><Relationship Id="rId38" Type="http://schemas.openxmlformats.org/officeDocument/2006/relationships/image" Target="../media/image61.svg"/><Relationship Id="rId46" Type="http://schemas.openxmlformats.org/officeDocument/2006/relationships/image" Target="../media/image42.png"/><Relationship Id="rId20" Type="http://schemas.openxmlformats.org/officeDocument/2006/relationships/image" Target="../media/image27.svg"/><Relationship Id="rId41" Type="http://schemas.openxmlformats.org/officeDocument/2006/relationships/image" Target="../media/image64.jpeg"/><Relationship Id="rId54" Type="http://schemas.openxmlformats.org/officeDocument/2006/relationships/hyperlink" Target="https://www.hbsz.edu.hu/p/erasmu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5" Type="http://schemas.openxmlformats.org/officeDocument/2006/relationships/image" Target="../media/image35.svg"/><Relationship Id="rId23" Type="http://schemas.openxmlformats.org/officeDocument/2006/relationships/image" Target="../media/image46.png"/><Relationship Id="rId28" Type="http://schemas.openxmlformats.org/officeDocument/2006/relationships/image" Target="../media/image51.svg"/><Relationship Id="rId36" Type="http://schemas.openxmlformats.org/officeDocument/2006/relationships/image" Target="../media/image59.svg"/><Relationship Id="rId49" Type="http://schemas.openxmlformats.org/officeDocument/2006/relationships/image" Target="../media/image68.jpe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3.svg"/><Relationship Id="rId21" Type="http://schemas.openxmlformats.org/officeDocument/2006/relationships/image" Target="../media/image53.png"/><Relationship Id="rId34" Type="http://schemas.openxmlformats.org/officeDocument/2006/relationships/image" Target="../media/image8.png"/><Relationship Id="rId42" Type="http://schemas.openxmlformats.org/officeDocument/2006/relationships/hyperlink" Target="https://barabas-sarvar.hu/hirek/post-2erasmus_2026" TargetMode="External"/><Relationship Id="rId47" Type="http://schemas.openxmlformats.org/officeDocument/2006/relationships/image" Target="../media/image84.svg"/><Relationship Id="rId50" Type="http://schemas.openxmlformats.org/officeDocument/2006/relationships/image" Target="../media/image87.png"/><Relationship Id="rId55" Type="http://schemas.openxmlformats.org/officeDocument/2006/relationships/hyperlink" Target="https://www.facebook.com/SarvariTurisztikaiTechnikum2020/posts/pfbid02fAEUtqaKBwUXdPTX8t477ZcuSZoxNJnbCFJwjqVThwjTQyNU1AjudtC88Sj7v65Rl" TargetMode="External"/><Relationship Id="rId63" Type="http://schemas.openxmlformats.org/officeDocument/2006/relationships/hyperlink" Target="https://oladi.edu.hu/hirek/erasmus-2026-felidoben" TargetMode="External"/><Relationship Id="rId7" Type="http://schemas.openxmlformats.org/officeDocument/2006/relationships/image" Target="../media/image70.jpeg"/><Relationship Id="rId2" Type="http://schemas.openxmlformats.org/officeDocument/2006/relationships/image" Target="../media/image1.png"/><Relationship Id="rId16" Type="http://schemas.openxmlformats.org/officeDocument/2006/relationships/image" Target="../media/image26.png"/><Relationship Id="rId29" Type="http://schemas.openxmlformats.org/officeDocument/2006/relationships/image" Target="../media/image60.png"/><Relationship Id="rId11" Type="http://schemas.openxmlformats.org/officeDocument/2006/relationships/image" Target="../media/image31.svg"/><Relationship Id="rId24" Type="http://schemas.openxmlformats.org/officeDocument/2006/relationships/image" Target="../media/image40.png"/><Relationship Id="rId32" Type="http://schemas.openxmlformats.org/officeDocument/2006/relationships/image" Target="../media/image73.png"/><Relationship Id="rId37" Type="http://schemas.openxmlformats.org/officeDocument/2006/relationships/image" Target="../media/image42.png"/><Relationship Id="rId40" Type="http://schemas.openxmlformats.org/officeDocument/2006/relationships/image" Target="../media/image78.png"/><Relationship Id="rId45" Type="http://schemas.openxmlformats.org/officeDocument/2006/relationships/image" Target="../media/image82.png"/><Relationship Id="rId53" Type="http://schemas.openxmlformats.org/officeDocument/2006/relationships/hyperlink" Target="https://www.facebook.com/SarvariTurisztikaiTechnikum2020/posts/pfbid02QYKroKp7L2nrxfyjW6JGGfGPJdsqPbzdtcojr9YHMyM3J3VB9bzGVGrS1RfGnjifl" TargetMode="External"/><Relationship Id="rId58" Type="http://schemas.openxmlformats.org/officeDocument/2006/relationships/hyperlink" Target="https://www.facebook.com/photo.php?fbid=1505151684228038&amp;set=pb.100041996633410.-2207520000&amp;type=3" TargetMode="External"/><Relationship Id="rId66" Type="http://schemas.openxmlformats.org/officeDocument/2006/relationships/hyperlink" Target="https://www.savaria-szki.hu/hirek/erasmus-oktatoi-mobilitas-koppenhaga" TargetMode="External"/><Relationship Id="rId5" Type="http://schemas.openxmlformats.org/officeDocument/2006/relationships/image" Target="../media/image32.png"/><Relationship Id="rId61" Type="http://schemas.openxmlformats.org/officeDocument/2006/relationships/hyperlink" Target="http://www.gepipari.hu/index.php/az-iskola/projektjeink-menu/erasmus-ada" TargetMode="External"/><Relationship Id="rId19" Type="http://schemas.openxmlformats.org/officeDocument/2006/relationships/image" Target="../media/image47.svg"/><Relationship Id="rId14" Type="http://schemas.openxmlformats.org/officeDocument/2006/relationships/image" Target="../media/image34.png"/><Relationship Id="rId22" Type="http://schemas.openxmlformats.org/officeDocument/2006/relationships/image" Target="../media/image54.png"/><Relationship Id="rId27" Type="http://schemas.openxmlformats.org/officeDocument/2006/relationships/image" Target="../media/image36.png"/><Relationship Id="rId30" Type="http://schemas.openxmlformats.org/officeDocument/2006/relationships/image" Target="../media/image61.svg"/><Relationship Id="rId35" Type="http://schemas.openxmlformats.org/officeDocument/2006/relationships/image" Target="../media/image75.png"/><Relationship Id="rId43" Type="http://schemas.openxmlformats.org/officeDocument/2006/relationships/image" Target="../media/image80.png"/><Relationship Id="rId48" Type="http://schemas.openxmlformats.org/officeDocument/2006/relationships/image" Target="../media/image85.png"/><Relationship Id="rId56" Type="http://schemas.openxmlformats.org/officeDocument/2006/relationships/hyperlink" Target="https://www.facebook.com/SarvariTurisztikaiTechnikum2020/posts/pfbid02Zyo8oJJKF8HVLyHLeCvRCSeQrtC4qUqFBbArkai6P8y7pNzT7HNavFa3p7jUEyExl" TargetMode="External"/><Relationship Id="rId64" Type="http://schemas.openxmlformats.org/officeDocument/2006/relationships/hyperlink" Target="https://oladi.edu.hu/hirek/erasmus-kirandulas-szabadkara" TargetMode="External"/><Relationship Id="rId8" Type="http://schemas.openxmlformats.org/officeDocument/2006/relationships/image" Target="../media/image71.png"/><Relationship Id="rId51" Type="http://schemas.openxmlformats.org/officeDocument/2006/relationships/image" Target="../media/image88.svg"/><Relationship Id="rId3" Type="http://schemas.openxmlformats.org/officeDocument/2006/relationships/image" Target="../media/image2.svg"/><Relationship Id="rId12" Type="http://schemas.openxmlformats.org/officeDocument/2006/relationships/image" Target="../media/image38.png"/><Relationship Id="rId17" Type="http://schemas.openxmlformats.org/officeDocument/2006/relationships/image" Target="../media/image27.svg"/><Relationship Id="rId25" Type="http://schemas.openxmlformats.org/officeDocument/2006/relationships/image" Target="../media/image62.png"/><Relationship Id="rId33" Type="http://schemas.openxmlformats.org/officeDocument/2006/relationships/image" Target="../media/image74.svg"/><Relationship Id="rId38" Type="http://schemas.openxmlformats.org/officeDocument/2006/relationships/image" Target="../media/image43.svg"/><Relationship Id="rId46" Type="http://schemas.openxmlformats.org/officeDocument/2006/relationships/image" Target="../media/image83.png"/><Relationship Id="rId59" Type="http://schemas.openxmlformats.org/officeDocument/2006/relationships/hyperlink" Target="https://www.facebook.com/permalink.php?story_fbid=pfbid0QrM4RzF5wYpAQ9ULx7sY5dsCD2PUdz21NjcMCXpBc9WQ9FCDeDKejx9RPk9D7hu4l&amp;id=100057586024604" TargetMode="External"/><Relationship Id="rId20" Type="http://schemas.openxmlformats.org/officeDocument/2006/relationships/image" Target="../media/image52.png"/><Relationship Id="rId41" Type="http://schemas.openxmlformats.org/officeDocument/2006/relationships/image" Target="../media/image79.png"/><Relationship Id="rId54" Type="http://schemas.openxmlformats.org/officeDocument/2006/relationships/hyperlink" Target="https://www.facebook.com/SarvariTurisztikaiTechnikum2020/posts/pfbid0X7gsb2cAnTZTfNurnyTv6iViPVbrUxpDXz4oGHHJRB6oMJv4KdmtFJJX6TfcE6Tcl" TargetMode="External"/><Relationship Id="rId62" Type="http://schemas.openxmlformats.org/officeDocument/2006/relationships/hyperlink" Target="https://www.facebook.com/photo.php?fbid=1142343327688847&amp;set=pb.100057395721255.-2207520000&amp;type=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5" Type="http://schemas.openxmlformats.org/officeDocument/2006/relationships/image" Target="../media/image35.svg"/><Relationship Id="rId23" Type="http://schemas.openxmlformats.org/officeDocument/2006/relationships/image" Target="../media/image55.png"/><Relationship Id="rId28" Type="http://schemas.openxmlformats.org/officeDocument/2006/relationships/image" Target="../media/image37.svg"/><Relationship Id="rId36" Type="http://schemas.openxmlformats.org/officeDocument/2006/relationships/image" Target="../media/image76.png"/><Relationship Id="rId49" Type="http://schemas.openxmlformats.org/officeDocument/2006/relationships/image" Target="../media/image86.png"/><Relationship Id="rId57" Type="http://schemas.openxmlformats.org/officeDocument/2006/relationships/hyperlink" Target="https://sarvaritechnikum.hu/projektek/erasmus-diak-mobilitas-rzeszowban" TargetMode="External"/><Relationship Id="rId10" Type="http://schemas.openxmlformats.org/officeDocument/2006/relationships/image" Target="../media/image30.png"/><Relationship Id="rId31" Type="http://schemas.openxmlformats.org/officeDocument/2006/relationships/image" Target="../media/image72.png"/><Relationship Id="rId44" Type="http://schemas.openxmlformats.org/officeDocument/2006/relationships/image" Target="../media/image81.svg"/><Relationship Id="rId52" Type="http://schemas.openxmlformats.org/officeDocument/2006/relationships/image" Target="../media/image89.png"/><Relationship Id="rId60" Type="http://schemas.openxmlformats.org/officeDocument/2006/relationships/hyperlink" Target="https://www.facebook.com/permalink.php?story_fbid=pfbid02LaSCWpyiPkWZo4AnrqwAPMDHwjB4omrYHpDbTwEAnvbEEsGyqGz1SRsbfYZmfLvwl&amp;id=100057586024604" TargetMode="External"/><Relationship Id="rId65" Type="http://schemas.openxmlformats.org/officeDocument/2006/relationships/hyperlink" Target="https://www.savaria-szki.hu/hirek/erasmus-oktatoi-mobilitas-barcelona-beszamolo" TargetMode="External"/><Relationship Id="rId4" Type="http://schemas.openxmlformats.org/officeDocument/2006/relationships/image" Target="../media/image69.png"/><Relationship Id="rId9" Type="http://schemas.openxmlformats.org/officeDocument/2006/relationships/image" Target="../media/image41.png"/><Relationship Id="rId13" Type="http://schemas.openxmlformats.org/officeDocument/2006/relationships/image" Target="../media/image39.svg"/><Relationship Id="rId18" Type="http://schemas.openxmlformats.org/officeDocument/2006/relationships/image" Target="../media/image46.png"/><Relationship Id="rId39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image" Target="../media/image53.png"/><Relationship Id="rId26" Type="http://schemas.openxmlformats.org/officeDocument/2006/relationships/image" Target="../media/image42.png"/><Relationship Id="rId39" Type="http://schemas.openxmlformats.org/officeDocument/2006/relationships/image" Target="../media/image103.jpeg"/><Relationship Id="rId21" Type="http://schemas.openxmlformats.org/officeDocument/2006/relationships/image" Target="../media/image94.png"/><Relationship Id="rId34" Type="http://schemas.openxmlformats.org/officeDocument/2006/relationships/image" Target="../media/image60.png"/><Relationship Id="rId42" Type="http://schemas.openxmlformats.org/officeDocument/2006/relationships/image" Target="../media/image105.png"/><Relationship Id="rId47" Type="http://schemas.openxmlformats.org/officeDocument/2006/relationships/image" Target="../media/image109.png"/><Relationship Id="rId50" Type="http://schemas.openxmlformats.org/officeDocument/2006/relationships/image" Target="../media/image110.png"/><Relationship Id="rId55" Type="http://schemas.openxmlformats.org/officeDocument/2006/relationships/hyperlink" Target="https://www.facebook.com/razsokormenddiak2016/posts/pfbid022GUqufyMASQqX3Z9HcJq7DfeCrkSWVteQ9Eg5ar8b2bELzUr2nQ7C16wexMTaz4Yl" TargetMode="External"/><Relationship Id="rId63" Type="http://schemas.openxmlformats.org/officeDocument/2006/relationships/hyperlink" Target="https://www.facebook.com/belasztg/posts/pfbid0m5bRP8Ui8bXBc1Ag7n7yRoXGhUuZ39RTMkrc2kKpBLmYJcZLUiuuGa5TzZXjHZSEl" TargetMode="External"/><Relationship Id="rId7" Type="http://schemas.openxmlformats.org/officeDocument/2006/relationships/image" Target="../media/image91.jpeg"/><Relationship Id="rId2" Type="http://schemas.openxmlformats.org/officeDocument/2006/relationships/image" Target="../media/image1.png"/><Relationship Id="rId16" Type="http://schemas.openxmlformats.org/officeDocument/2006/relationships/image" Target="../media/image93.svg"/><Relationship Id="rId29" Type="http://schemas.openxmlformats.org/officeDocument/2006/relationships/image" Target="../media/image37.svg"/><Relationship Id="rId11" Type="http://schemas.openxmlformats.org/officeDocument/2006/relationships/image" Target="../media/image38.png"/><Relationship Id="rId24" Type="http://schemas.openxmlformats.org/officeDocument/2006/relationships/image" Target="../media/image34.png"/><Relationship Id="rId32" Type="http://schemas.openxmlformats.org/officeDocument/2006/relationships/image" Target="../media/image98.png"/><Relationship Id="rId37" Type="http://schemas.openxmlformats.org/officeDocument/2006/relationships/image" Target="../media/image101.png"/><Relationship Id="rId40" Type="http://schemas.openxmlformats.org/officeDocument/2006/relationships/image" Target="../media/image104.png"/><Relationship Id="rId45" Type="http://schemas.openxmlformats.org/officeDocument/2006/relationships/image" Target="../media/image82.png"/><Relationship Id="rId53" Type="http://schemas.openxmlformats.org/officeDocument/2006/relationships/hyperlink" Target="https://www.facebook.com/savariatechnikum/posts/pfbid02CpPDTWqHJFFkT7gzgstXtggf7M9CU6fxdbAGwWK2nGA9jGeNsDwuhjYq4cp9qfy9l" TargetMode="External"/><Relationship Id="rId58" Type="http://schemas.openxmlformats.org/officeDocument/2006/relationships/hyperlink" Target="https://www.facebook.com/razsokormenddiak2016/posts/pfbid0az16PRiSwXVmyigT1JDVJyKAU28PZ1sZ33rd6GyJnuGZLh3Qpgzjt6yw7LnUWQHXl" TargetMode="External"/><Relationship Id="rId5" Type="http://schemas.openxmlformats.org/officeDocument/2006/relationships/image" Target="../media/image32.png"/><Relationship Id="rId61" Type="http://schemas.openxmlformats.org/officeDocument/2006/relationships/hyperlink" Target="https://www.facebook.com/GepipariSzombathely/posts/pfbid0xQP6PoFp9XvBwjheZ2mKNuiR26CsJ5Yhdy9rsHrb2dtirr9sMAhdELUtgDb6d9JAl" TargetMode="External"/><Relationship Id="rId19" Type="http://schemas.openxmlformats.org/officeDocument/2006/relationships/image" Target="../media/image54.png"/><Relationship Id="rId14" Type="http://schemas.openxmlformats.org/officeDocument/2006/relationships/image" Target="../media/image27.svg"/><Relationship Id="rId22" Type="http://schemas.openxmlformats.org/officeDocument/2006/relationships/image" Target="../media/image95.svg"/><Relationship Id="rId27" Type="http://schemas.openxmlformats.org/officeDocument/2006/relationships/image" Target="../media/image43.svg"/><Relationship Id="rId30" Type="http://schemas.openxmlformats.org/officeDocument/2006/relationships/image" Target="../media/image96.png"/><Relationship Id="rId35" Type="http://schemas.openxmlformats.org/officeDocument/2006/relationships/image" Target="../media/image61.svg"/><Relationship Id="rId43" Type="http://schemas.openxmlformats.org/officeDocument/2006/relationships/image" Target="../media/image106.png"/><Relationship Id="rId48" Type="http://schemas.openxmlformats.org/officeDocument/2006/relationships/image" Target="../media/image87.png"/><Relationship Id="rId56" Type="http://schemas.openxmlformats.org/officeDocument/2006/relationships/hyperlink" Target="https://www.facebook.com/razsokormenddiak2016/posts/pfbid02pKyjWZwNnBXv3DDqEkHGu89oqbEy1f4ZAxaiG29jcxaWBmwWnPgZtz6WJaQCT8Yel" TargetMode="External"/><Relationship Id="rId8" Type="http://schemas.openxmlformats.org/officeDocument/2006/relationships/image" Target="../media/image41.png"/><Relationship Id="rId51" Type="http://schemas.openxmlformats.org/officeDocument/2006/relationships/hyperlink" Target="https://www.facebook.com/photo/?fbid=1321255676666656&amp;set=pb.100063467083224.-2207520000" TargetMode="External"/><Relationship Id="rId3" Type="http://schemas.openxmlformats.org/officeDocument/2006/relationships/image" Target="../media/image2.svg"/><Relationship Id="rId12" Type="http://schemas.openxmlformats.org/officeDocument/2006/relationships/image" Target="../media/image39.svg"/><Relationship Id="rId17" Type="http://schemas.openxmlformats.org/officeDocument/2006/relationships/image" Target="../media/image52.png"/><Relationship Id="rId25" Type="http://schemas.openxmlformats.org/officeDocument/2006/relationships/image" Target="../media/image35.svg"/><Relationship Id="rId33" Type="http://schemas.openxmlformats.org/officeDocument/2006/relationships/image" Target="../media/image99.svg"/><Relationship Id="rId38" Type="http://schemas.openxmlformats.org/officeDocument/2006/relationships/image" Target="../media/image102.jpeg"/><Relationship Id="rId46" Type="http://schemas.openxmlformats.org/officeDocument/2006/relationships/image" Target="../media/image108.png"/><Relationship Id="rId59" Type="http://schemas.openxmlformats.org/officeDocument/2006/relationships/hyperlink" Target="https://www.facebook.com/photo/?fbid=1607442737332265&amp;set=pcb.1607444163998789" TargetMode="External"/><Relationship Id="rId20" Type="http://schemas.openxmlformats.org/officeDocument/2006/relationships/image" Target="../media/image55.png"/><Relationship Id="rId41" Type="http://schemas.openxmlformats.org/officeDocument/2006/relationships/image" Target="../media/image85.png"/><Relationship Id="rId54" Type="http://schemas.openxmlformats.org/officeDocument/2006/relationships/hyperlink" Target="https://www.savaria-szki.hu/hirek/erasmus-tanuloi-mobilitas-ada" TargetMode="External"/><Relationship Id="rId62" Type="http://schemas.openxmlformats.org/officeDocument/2006/relationships/hyperlink" Target="https://www.facebook.com/hbsz.szhely/posts/pfbid034mQGrdFDWwKJ3rCZmkgDJPjWEsNRU5GsXxvsssTXbKCsjQxAqsDjN5iHB3FMrnRT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5" Type="http://schemas.openxmlformats.org/officeDocument/2006/relationships/image" Target="../media/image92.png"/><Relationship Id="rId23" Type="http://schemas.openxmlformats.org/officeDocument/2006/relationships/image" Target="../media/image40.png"/><Relationship Id="rId28" Type="http://schemas.openxmlformats.org/officeDocument/2006/relationships/image" Target="../media/image36.png"/><Relationship Id="rId36" Type="http://schemas.openxmlformats.org/officeDocument/2006/relationships/image" Target="../media/image100.png"/><Relationship Id="rId49" Type="http://schemas.openxmlformats.org/officeDocument/2006/relationships/image" Target="../media/image88.svg"/><Relationship Id="rId57" Type="http://schemas.openxmlformats.org/officeDocument/2006/relationships/hyperlink" Target="https://www.facebook.com/razsokormenddiak2016/posts/pfbid0stVjs33Mkrw1vuS4fTec2mphWC2naG6iKoJ9PWHQiKGmNEeCA587vouyADWkopgMl" TargetMode="External"/><Relationship Id="rId10" Type="http://schemas.openxmlformats.org/officeDocument/2006/relationships/image" Target="../media/image31.svg"/><Relationship Id="rId31" Type="http://schemas.openxmlformats.org/officeDocument/2006/relationships/image" Target="../media/image97.svg"/><Relationship Id="rId44" Type="http://schemas.openxmlformats.org/officeDocument/2006/relationships/image" Target="../media/image107.png"/><Relationship Id="rId52" Type="http://schemas.openxmlformats.org/officeDocument/2006/relationships/hyperlink" Target="https://www.facebook.com/photo/?fbid=1324439309681626&amp;set=pb.100063467083224.-2207520000" TargetMode="External"/><Relationship Id="rId60" Type="http://schemas.openxmlformats.org/officeDocument/2006/relationships/hyperlink" Target="https://www.facebook.com/hefeleszakkepzoiskola/posts/pfbid02A5A54xzH6SbZBLVb29W4KxFV19LQP7WeL6gxE6yp8suTcMVbi2LmY7BSvaSYfjEml" TargetMode="External"/><Relationship Id="rId4" Type="http://schemas.openxmlformats.org/officeDocument/2006/relationships/image" Target="../media/image90.jpe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5.png"/><Relationship Id="rId21" Type="http://schemas.openxmlformats.org/officeDocument/2006/relationships/image" Target="../media/image54.png"/><Relationship Id="rId34" Type="http://schemas.openxmlformats.org/officeDocument/2006/relationships/image" Target="../media/image119.jpeg"/><Relationship Id="rId42" Type="http://schemas.openxmlformats.org/officeDocument/2006/relationships/hyperlink" Target="https://ntszki.hu/hirek/erasmusday2025" TargetMode="External"/><Relationship Id="rId47" Type="http://schemas.openxmlformats.org/officeDocument/2006/relationships/hyperlink" Target="https://www.facebook.com/photo.php?fbid=1431471222311767&amp;set=pb.100063467083224.-2207520000&amp;type=3" TargetMode="External"/><Relationship Id="rId50" Type="http://schemas.openxmlformats.org/officeDocument/2006/relationships/hyperlink" Target="https://www.vaol.hu/helyi-kozelet/2025/10/erasmus-zakusza-kostolo-divatbemutato-oladi-technikum" TargetMode="External"/><Relationship Id="rId55" Type="http://schemas.openxmlformats.org/officeDocument/2006/relationships/hyperlink" Target="https://www.facebook.com/photo/?fbid=1227089389226803&amp;set=pcb.1227093489226393" TargetMode="External"/><Relationship Id="rId63" Type="http://schemas.openxmlformats.org/officeDocument/2006/relationships/hyperlink" Target="https://fb.watch/Gwtr26rumT/" TargetMode="External"/><Relationship Id="rId7" Type="http://schemas.openxmlformats.org/officeDocument/2006/relationships/image" Target="../media/image112.jpeg"/><Relationship Id="rId2" Type="http://schemas.openxmlformats.org/officeDocument/2006/relationships/image" Target="../media/image1.png"/><Relationship Id="rId16" Type="http://schemas.openxmlformats.org/officeDocument/2006/relationships/image" Target="../media/image27.svg"/><Relationship Id="rId29" Type="http://schemas.openxmlformats.org/officeDocument/2006/relationships/image" Target="../media/image63.svg"/><Relationship Id="rId11" Type="http://schemas.openxmlformats.org/officeDocument/2006/relationships/image" Target="../media/image38.png"/><Relationship Id="rId24" Type="http://schemas.openxmlformats.org/officeDocument/2006/relationships/image" Target="../media/image36.png"/><Relationship Id="rId32" Type="http://schemas.openxmlformats.org/officeDocument/2006/relationships/image" Target="../media/image117.png"/><Relationship Id="rId37" Type="http://schemas.openxmlformats.org/officeDocument/2006/relationships/image" Target="../media/image120.png"/><Relationship Id="rId40" Type="http://schemas.openxmlformats.org/officeDocument/2006/relationships/image" Target="../media/image123.jpeg"/><Relationship Id="rId45" Type="http://schemas.openxmlformats.org/officeDocument/2006/relationships/hyperlink" Target="https://ntszki.hu/hirek/erasmus-oktatoi-mobilitas-2025-domnanovich-balint-beszamoloja" TargetMode="External"/><Relationship Id="rId53" Type="http://schemas.openxmlformats.org/officeDocument/2006/relationships/hyperlink" Target="https://www.facebook.com/razsokormenddiak2016/posts/pfbid02cZCbhNTDL7dkSFueeyoXtnV6vXUaP7UuJFxKYGmTMr7wkQq3A3ANhne6yCaDB8WLl" TargetMode="External"/><Relationship Id="rId58" Type="http://schemas.openxmlformats.org/officeDocument/2006/relationships/hyperlink" Target="https://www.facebook.com/photo/?fbid=1306667021158765&amp;set=a.581024100389731" TargetMode="External"/><Relationship Id="rId66" Type="http://schemas.openxmlformats.org/officeDocument/2006/relationships/image" Target="../media/image127.svg"/><Relationship Id="rId5" Type="http://schemas.openxmlformats.org/officeDocument/2006/relationships/image" Target="../media/image32.png"/><Relationship Id="rId61" Type="http://schemas.openxmlformats.org/officeDocument/2006/relationships/hyperlink" Target="https://www.facebook.com/permalink.php?story_fbid=pfbid02XPRFu3hrxNWbSy9S4VXoGC2aGQEpnNEsJu5zTf8GzMYMFBAXdtLaKACkwP8oBtUrl&amp;id=100057586024604" TargetMode="External"/><Relationship Id="rId19" Type="http://schemas.openxmlformats.org/officeDocument/2006/relationships/image" Target="../media/image52.png"/><Relationship Id="rId14" Type="http://schemas.openxmlformats.org/officeDocument/2006/relationships/image" Target="../media/image35.svg"/><Relationship Id="rId22" Type="http://schemas.openxmlformats.org/officeDocument/2006/relationships/image" Target="../media/image55.png"/><Relationship Id="rId27" Type="http://schemas.openxmlformats.org/officeDocument/2006/relationships/image" Target="../media/image116.png"/><Relationship Id="rId30" Type="http://schemas.openxmlformats.org/officeDocument/2006/relationships/image" Target="../media/image60.png"/><Relationship Id="rId35" Type="http://schemas.openxmlformats.org/officeDocument/2006/relationships/image" Target="../media/image42.png"/><Relationship Id="rId43" Type="http://schemas.openxmlformats.org/officeDocument/2006/relationships/image" Target="../media/image125.png"/><Relationship Id="rId48" Type="http://schemas.openxmlformats.org/officeDocument/2006/relationships/hyperlink" Target="https://www.facebook.com/belasztg/posts/pfbid0242bQa7D2YhDCMSGmxPCuXe41kS9dX1Rw5Z3bTFjXAbYqk1Mi5TgSM77yHyUucDRQl" TargetMode="External"/><Relationship Id="rId56" Type="http://schemas.openxmlformats.org/officeDocument/2006/relationships/hyperlink" Target="https://www.facebook.com/reel/748972928173779" TargetMode="External"/><Relationship Id="rId64" Type="http://schemas.openxmlformats.org/officeDocument/2006/relationships/hyperlink" Target="https://fb.watch/Gwtw7eEelI/" TargetMode="External"/><Relationship Id="rId8" Type="http://schemas.openxmlformats.org/officeDocument/2006/relationships/image" Target="../media/image41.png"/><Relationship Id="rId51" Type="http://schemas.openxmlformats.org/officeDocument/2006/relationships/hyperlink" Target="https://www.facebook.com/hbsz.szhely/posts/erasmus-nap2025-okt%C3%B3ber-17-%C3%A9n-szeretettel-v%C3%A1runk-minden-%C3%A9rdekl%C5%91d%C5%91t-iskol%C3%A1nk-eras/1305864544572346/" TargetMode="External"/><Relationship Id="rId3" Type="http://schemas.openxmlformats.org/officeDocument/2006/relationships/image" Target="../media/image2.svg"/><Relationship Id="rId12" Type="http://schemas.openxmlformats.org/officeDocument/2006/relationships/image" Target="../media/image39.svg"/><Relationship Id="rId17" Type="http://schemas.openxmlformats.org/officeDocument/2006/relationships/image" Target="../media/image113.png"/><Relationship Id="rId25" Type="http://schemas.openxmlformats.org/officeDocument/2006/relationships/image" Target="../media/image37.svg"/><Relationship Id="rId33" Type="http://schemas.openxmlformats.org/officeDocument/2006/relationships/image" Target="../media/image118.png"/><Relationship Id="rId38" Type="http://schemas.openxmlformats.org/officeDocument/2006/relationships/image" Target="../media/image121.jpeg"/><Relationship Id="rId46" Type="http://schemas.openxmlformats.org/officeDocument/2006/relationships/hyperlink" Target="https://oladi.edu.hu/hirek/erasmus-beszamolo" TargetMode="External"/><Relationship Id="rId59" Type="http://schemas.openxmlformats.org/officeDocument/2006/relationships/hyperlink" Target="https://www.facebook.com/hefeleszakkepzoiskola/posts/pfbid0kqj456YdkM327SPjJMEgN8LzBJckxGnZ7wYDNEZLf2qZfPNRHeZQfdK3mebqU2Wql" TargetMode="External"/><Relationship Id="rId67" Type="http://schemas.openxmlformats.org/officeDocument/2006/relationships/hyperlink" Target="https://www.tiktok.com/@stt0314/video/7566947457876217110" TargetMode="External"/><Relationship Id="rId20" Type="http://schemas.openxmlformats.org/officeDocument/2006/relationships/image" Target="../media/image53.png"/><Relationship Id="rId41" Type="http://schemas.openxmlformats.org/officeDocument/2006/relationships/image" Target="../media/image124.png"/><Relationship Id="rId54" Type="http://schemas.openxmlformats.org/officeDocument/2006/relationships/hyperlink" Target="https://www.facebook.com/photo/?fbid=1222958346306574&amp;set=a.254031309865954" TargetMode="External"/><Relationship Id="rId62" Type="http://schemas.openxmlformats.org/officeDocument/2006/relationships/hyperlink" Target="https://www.facebook.com/savariatechnikum/posts/pfbid02M7EwAgcAz6jpA7FsMqSkwMWoakrbmSa7JXHTaWmDsf9tkUx6eKc21YWDmLFXDmnJ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5" Type="http://schemas.openxmlformats.org/officeDocument/2006/relationships/image" Target="../media/image26.png"/><Relationship Id="rId23" Type="http://schemas.openxmlformats.org/officeDocument/2006/relationships/image" Target="../media/image40.png"/><Relationship Id="rId28" Type="http://schemas.openxmlformats.org/officeDocument/2006/relationships/image" Target="../media/image62.png"/><Relationship Id="rId36" Type="http://schemas.openxmlformats.org/officeDocument/2006/relationships/image" Target="../media/image43.svg"/><Relationship Id="rId49" Type="http://schemas.openxmlformats.org/officeDocument/2006/relationships/hyperlink" Target="https://www.facebook.com/100043397214363/posts/erasmus-h%C3%A9t2025-okt%C3%B3ber-13-18/1430325318424028/" TargetMode="External"/><Relationship Id="rId57" Type="http://schemas.openxmlformats.org/officeDocument/2006/relationships/hyperlink" Target="https://fb.watch/GwrShgZMCu/" TargetMode="External"/><Relationship Id="rId10" Type="http://schemas.openxmlformats.org/officeDocument/2006/relationships/image" Target="../media/image31.svg"/><Relationship Id="rId31" Type="http://schemas.openxmlformats.org/officeDocument/2006/relationships/image" Target="../media/image61.svg"/><Relationship Id="rId44" Type="http://schemas.openxmlformats.org/officeDocument/2006/relationships/hyperlink" Target="https://www.facebook.com/hefeleszakkepzoiskola/posts/pfbid0AEDsK1XjaehQbMCS5doEJnRo42zMBQgWawd3VvU5EpHjZr2sfGJMxWv5ktkUDUxLl" TargetMode="External"/><Relationship Id="rId52" Type="http://schemas.openxmlformats.org/officeDocument/2006/relationships/hyperlink" Target="https://oladi.edu.hu/hirek/erasmus-het" TargetMode="External"/><Relationship Id="rId60" Type="http://schemas.openxmlformats.org/officeDocument/2006/relationships/hyperlink" Target="https://www.facebook.com/photo/?fbid=1293175949274503&amp;set=pcb.1293169902608441" TargetMode="External"/><Relationship Id="rId65" Type="http://schemas.openxmlformats.org/officeDocument/2006/relationships/image" Target="../media/image126.png"/><Relationship Id="rId4" Type="http://schemas.openxmlformats.org/officeDocument/2006/relationships/image" Target="../media/image111.png"/><Relationship Id="rId9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image" Target="../media/image114.svg"/><Relationship Id="rId39" Type="http://schemas.openxmlformats.org/officeDocument/2006/relationships/image" Target="../media/image122.jpe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png"/><Relationship Id="rId18" Type="http://schemas.openxmlformats.org/officeDocument/2006/relationships/image" Target="../media/image142.svg"/><Relationship Id="rId26" Type="http://schemas.openxmlformats.org/officeDocument/2006/relationships/image" Target="../media/image145.png"/><Relationship Id="rId39" Type="http://schemas.openxmlformats.org/officeDocument/2006/relationships/image" Target="../media/image152.jpeg"/><Relationship Id="rId21" Type="http://schemas.openxmlformats.org/officeDocument/2006/relationships/hyperlink" Target="https://www.erasmusdays.eu/event/palyainfo/" TargetMode="External"/><Relationship Id="rId34" Type="http://schemas.openxmlformats.org/officeDocument/2006/relationships/hyperlink" Target="https://www.erasmusdays.eu/event/erasmus-days-63/" TargetMode="External"/><Relationship Id="rId42" Type="http://schemas.openxmlformats.org/officeDocument/2006/relationships/hyperlink" Target="https://www.erasmusdays.eu/event/sepsiszentgyorgy-adventures/" TargetMode="External"/><Relationship Id="rId47" Type="http://schemas.openxmlformats.org/officeDocument/2006/relationships/image" Target="../media/image35.svg"/><Relationship Id="rId7" Type="http://schemas.openxmlformats.org/officeDocument/2006/relationships/image" Target="../media/image133.svg"/><Relationship Id="rId2" Type="http://schemas.openxmlformats.org/officeDocument/2006/relationships/image" Target="../media/image128.png"/><Relationship Id="rId16" Type="http://schemas.openxmlformats.org/officeDocument/2006/relationships/hyperlink" Target="https://www.erasmusdays.eu/events/?country=hungary&amp;city=Szombathely&amp;event_category=&amp;topic=&amp;event_date%5b%5d=13th-october-2025&amp;listing-type=pills-listing-tab" TargetMode="External"/><Relationship Id="rId29" Type="http://schemas.openxmlformats.org/officeDocument/2006/relationships/hyperlink" Target="https://www.erasmusdays.eu/event/oladi-erasmus-week-romanian-day/" TargetMode="External"/><Relationship Id="rId11" Type="http://schemas.openxmlformats.org/officeDocument/2006/relationships/image" Target="../media/image136.svg"/><Relationship Id="rId24" Type="http://schemas.openxmlformats.org/officeDocument/2006/relationships/hyperlink" Target="https://www.erasmusdays.eu/event/leipzig-adventures/" TargetMode="External"/><Relationship Id="rId32" Type="http://schemas.openxmlformats.org/officeDocument/2006/relationships/hyperlink" Target="https://www.erasmusdays.eu/event/oladi-erasmus-week-czech-day/" TargetMode="External"/><Relationship Id="rId37" Type="http://schemas.openxmlformats.org/officeDocument/2006/relationships/hyperlink" Target="https://www.erasmusdays.eu/event/the-history-of-erasmus-at-puskas-school-in-szombathely/" TargetMode="External"/><Relationship Id="rId40" Type="http://schemas.openxmlformats.org/officeDocument/2006/relationships/image" Target="../media/image153.png"/><Relationship Id="rId45" Type="http://schemas.openxmlformats.org/officeDocument/2006/relationships/image" Target="../media/image37.svg"/><Relationship Id="rId5" Type="http://schemas.openxmlformats.org/officeDocument/2006/relationships/image" Target="../media/image131.svg"/><Relationship Id="rId15" Type="http://schemas.openxmlformats.org/officeDocument/2006/relationships/image" Target="../media/image140.png"/><Relationship Id="rId23" Type="http://schemas.openxmlformats.org/officeDocument/2006/relationships/hyperlink" Target="https://www.erasmusdays.eu/event/erasmus-at-gepipari-our-experience/" TargetMode="External"/><Relationship Id="rId28" Type="http://schemas.openxmlformats.org/officeDocument/2006/relationships/hyperlink" Target="https://www.erasmusdays.eu/event/step-by-step-erasmus-ut-a-mobilitasoktol-az-akkreditacioig/" TargetMode="External"/><Relationship Id="rId36" Type="http://schemas.openxmlformats.org/officeDocument/2006/relationships/image" Target="../media/image150.svg"/><Relationship Id="rId49" Type="http://schemas.openxmlformats.org/officeDocument/2006/relationships/image" Target="../media/image39.svg"/><Relationship Id="rId10" Type="http://schemas.openxmlformats.org/officeDocument/2006/relationships/image" Target="../media/image135.png"/><Relationship Id="rId19" Type="http://schemas.openxmlformats.org/officeDocument/2006/relationships/image" Target="../media/image143.png"/><Relationship Id="rId31" Type="http://schemas.openxmlformats.org/officeDocument/2006/relationships/image" Target="../media/image148.svg"/><Relationship Id="rId44" Type="http://schemas.openxmlformats.org/officeDocument/2006/relationships/image" Target="../media/image36.png"/><Relationship Id="rId4" Type="http://schemas.openxmlformats.org/officeDocument/2006/relationships/image" Target="../media/image130.png"/><Relationship Id="rId9" Type="http://schemas.openxmlformats.org/officeDocument/2006/relationships/image" Target="../media/image123.jpeg"/><Relationship Id="rId14" Type="http://schemas.openxmlformats.org/officeDocument/2006/relationships/image" Target="../media/image139.svg"/><Relationship Id="rId22" Type="http://schemas.openxmlformats.org/officeDocument/2006/relationships/hyperlink" Target="https://www.erasmusdays.eu/event/ada-erasmus/" TargetMode="External"/><Relationship Id="rId27" Type="http://schemas.openxmlformats.org/officeDocument/2006/relationships/image" Target="../media/image146.svg"/><Relationship Id="rId30" Type="http://schemas.openxmlformats.org/officeDocument/2006/relationships/image" Target="../media/image147.png"/><Relationship Id="rId35" Type="http://schemas.openxmlformats.org/officeDocument/2006/relationships/image" Target="../media/image149.png"/><Relationship Id="rId43" Type="http://schemas.openxmlformats.org/officeDocument/2006/relationships/hyperlink" Target="https://www.erasmusdays.eu/event/oladi-erasmus-week-italien-day/" TargetMode="External"/><Relationship Id="rId48" Type="http://schemas.openxmlformats.org/officeDocument/2006/relationships/image" Target="../media/image38.png"/><Relationship Id="rId8" Type="http://schemas.openxmlformats.org/officeDocument/2006/relationships/image" Target="../media/image134.png"/><Relationship Id="rId3" Type="http://schemas.openxmlformats.org/officeDocument/2006/relationships/image" Target="../media/image129.svg"/><Relationship Id="rId12" Type="http://schemas.openxmlformats.org/officeDocument/2006/relationships/image" Target="../media/image137.png"/><Relationship Id="rId17" Type="http://schemas.openxmlformats.org/officeDocument/2006/relationships/image" Target="../media/image141.png"/><Relationship Id="rId25" Type="http://schemas.openxmlformats.org/officeDocument/2006/relationships/hyperlink" Target="https://www.erasmusdays.eu/event/oladi-erasmus-week-german-day/" TargetMode="External"/><Relationship Id="rId33" Type="http://schemas.openxmlformats.org/officeDocument/2006/relationships/hyperlink" Target="https://www.erasmusdays.eu/event/adventures-abroad/" TargetMode="External"/><Relationship Id="rId38" Type="http://schemas.openxmlformats.org/officeDocument/2006/relationships/image" Target="../media/image151.png"/><Relationship Id="rId46" Type="http://schemas.openxmlformats.org/officeDocument/2006/relationships/image" Target="../media/image34.png"/><Relationship Id="rId20" Type="http://schemas.openxmlformats.org/officeDocument/2006/relationships/image" Target="../media/image144.svg"/><Relationship Id="rId41" Type="http://schemas.openxmlformats.org/officeDocument/2006/relationships/image" Target="../media/image1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2817" y="-4481503"/>
            <a:ext cx="10879679" cy="5893160"/>
          </a:xfrm>
          <a:custGeom>
            <a:avLst/>
            <a:gdLst/>
            <a:ahLst/>
            <a:cxnLst/>
            <a:rect l="l" t="t" r="r" b="b"/>
            <a:pathLst>
              <a:path w="10879679" h="5893160">
                <a:moveTo>
                  <a:pt x="0" y="0"/>
                </a:moveTo>
                <a:lnTo>
                  <a:pt x="10879680" y="0"/>
                </a:lnTo>
                <a:lnTo>
                  <a:pt x="10879680" y="5893159"/>
                </a:lnTo>
                <a:lnTo>
                  <a:pt x="0" y="589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97494" y="-4660892"/>
            <a:ext cx="10078461" cy="5893160"/>
          </a:xfrm>
          <a:custGeom>
            <a:avLst/>
            <a:gdLst/>
            <a:ahLst/>
            <a:cxnLst/>
            <a:rect l="l" t="t" r="r" b="b"/>
            <a:pathLst>
              <a:path w="10078461" h="5893160">
                <a:moveTo>
                  <a:pt x="0" y="0"/>
                </a:moveTo>
                <a:lnTo>
                  <a:pt x="10078461" y="0"/>
                </a:lnTo>
                <a:lnTo>
                  <a:pt x="10078461" y="5893160"/>
                </a:lnTo>
                <a:lnTo>
                  <a:pt x="0" y="5893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949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05755" y="4247882"/>
            <a:ext cx="2065576" cy="1118075"/>
            <a:chOff x="0" y="0"/>
            <a:chExt cx="4996803" cy="2704719"/>
          </a:xfrm>
        </p:grpSpPr>
        <p:sp>
          <p:nvSpPr>
            <p:cNvPr id="5" name="Freeform 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619192" y="2025577"/>
            <a:ext cx="1495661" cy="802868"/>
            <a:chOff x="0" y="0"/>
            <a:chExt cx="5038616" cy="2704719"/>
          </a:xfrm>
        </p:grpSpPr>
        <p:sp>
          <p:nvSpPr>
            <p:cNvPr id="8" name="Freeform 8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984217" y="5451682"/>
            <a:ext cx="2065576" cy="1118075"/>
            <a:chOff x="0" y="0"/>
            <a:chExt cx="4996803" cy="2704719"/>
          </a:xfrm>
        </p:grpSpPr>
        <p:sp>
          <p:nvSpPr>
            <p:cNvPr id="11" name="Freeform 1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941141" y="6655482"/>
            <a:ext cx="2065576" cy="1118075"/>
            <a:chOff x="0" y="0"/>
            <a:chExt cx="4996803" cy="2704719"/>
          </a:xfrm>
        </p:grpSpPr>
        <p:sp>
          <p:nvSpPr>
            <p:cNvPr id="14" name="Freeform 1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369308">
            <a:off x="15433945" y="3755848"/>
            <a:ext cx="2648633" cy="1434232"/>
            <a:chOff x="0" y="0"/>
            <a:chExt cx="4994875" cy="2704719"/>
          </a:xfrm>
        </p:grpSpPr>
        <p:sp>
          <p:nvSpPr>
            <p:cNvPr id="17" name="Freeform 1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7569511" y="3939602"/>
            <a:ext cx="395164" cy="39516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9E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80237" y="7859283"/>
            <a:ext cx="2065576" cy="1118075"/>
            <a:chOff x="0" y="0"/>
            <a:chExt cx="4996803" cy="2704719"/>
          </a:xfrm>
        </p:grpSpPr>
        <p:sp>
          <p:nvSpPr>
            <p:cNvPr id="23" name="Freeform 23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5" name="Group 25"/>
          <p:cNvGrpSpPr/>
          <p:nvPr/>
        </p:nvGrpSpPr>
        <p:grpSpPr>
          <a:xfrm rot="616192">
            <a:off x="15352174" y="5440905"/>
            <a:ext cx="2718339" cy="1471978"/>
            <a:chOff x="0" y="0"/>
            <a:chExt cx="4994875" cy="2704719"/>
          </a:xfrm>
        </p:grpSpPr>
        <p:sp>
          <p:nvSpPr>
            <p:cNvPr id="26" name="Freeform 2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CDE99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CDE990"/>
            </a:solidFill>
          </p:spPr>
        </p:sp>
      </p:grpSp>
      <p:grpSp>
        <p:nvGrpSpPr>
          <p:cNvPr id="28" name="Group 28"/>
          <p:cNvGrpSpPr/>
          <p:nvPr/>
        </p:nvGrpSpPr>
        <p:grpSpPr>
          <a:xfrm rot="616192">
            <a:off x="17550432" y="5734717"/>
            <a:ext cx="385489" cy="385489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980237" y="21689"/>
            <a:ext cx="3138900" cy="896600"/>
          </a:xfrm>
          <a:custGeom>
            <a:avLst/>
            <a:gdLst/>
            <a:ahLst/>
            <a:cxnLst/>
            <a:rect l="l" t="t" r="r" b="b"/>
            <a:pathLst>
              <a:path w="3138900" h="896600">
                <a:moveTo>
                  <a:pt x="0" y="0"/>
                </a:moveTo>
                <a:lnTo>
                  <a:pt x="3138900" y="0"/>
                </a:lnTo>
                <a:lnTo>
                  <a:pt x="3138900" y="896600"/>
                </a:lnTo>
                <a:lnTo>
                  <a:pt x="0" y="896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-311993">
            <a:off x="8155667" y="162698"/>
            <a:ext cx="616601" cy="750289"/>
          </a:xfrm>
          <a:custGeom>
            <a:avLst/>
            <a:gdLst/>
            <a:ahLst/>
            <a:cxnLst/>
            <a:rect l="l" t="t" r="r" b="b"/>
            <a:pathLst>
              <a:path w="616601" h="750289">
                <a:moveTo>
                  <a:pt x="0" y="0"/>
                </a:moveTo>
                <a:lnTo>
                  <a:pt x="616600" y="0"/>
                </a:lnTo>
                <a:lnTo>
                  <a:pt x="616600" y="750289"/>
                </a:lnTo>
                <a:lnTo>
                  <a:pt x="0" y="7502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3000"/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8710070" y="206031"/>
            <a:ext cx="661351" cy="733353"/>
          </a:xfrm>
          <a:custGeom>
            <a:avLst/>
            <a:gdLst/>
            <a:ahLst/>
            <a:cxnLst/>
            <a:rect l="l" t="t" r="r" b="b"/>
            <a:pathLst>
              <a:path w="661351" h="733353">
                <a:moveTo>
                  <a:pt x="0" y="0"/>
                </a:moveTo>
                <a:lnTo>
                  <a:pt x="661352" y="0"/>
                </a:lnTo>
                <a:lnTo>
                  <a:pt x="661352" y="733353"/>
                </a:lnTo>
                <a:lnTo>
                  <a:pt x="0" y="7333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3000"/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61793">
            <a:off x="9345075" y="141931"/>
            <a:ext cx="633399" cy="770729"/>
          </a:xfrm>
          <a:custGeom>
            <a:avLst/>
            <a:gdLst/>
            <a:ahLst/>
            <a:cxnLst/>
            <a:rect l="l" t="t" r="r" b="b"/>
            <a:pathLst>
              <a:path w="633399" h="770729">
                <a:moveTo>
                  <a:pt x="0" y="0"/>
                </a:moveTo>
                <a:lnTo>
                  <a:pt x="633398" y="0"/>
                </a:lnTo>
                <a:lnTo>
                  <a:pt x="633398" y="770728"/>
                </a:lnTo>
                <a:lnTo>
                  <a:pt x="0" y="7707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3000"/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690144">
            <a:off x="9906305" y="146972"/>
            <a:ext cx="705523" cy="760647"/>
          </a:xfrm>
          <a:custGeom>
            <a:avLst/>
            <a:gdLst/>
            <a:ahLst/>
            <a:cxnLst/>
            <a:rect l="l" t="t" r="r" b="b"/>
            <a:pathLst>
              <a:path w="705523" h="760647">
                <a:moveTo>
                  <a:pt x="0" y="0"/>
                </a:moveTo>
                <a:lnTo>
                  <a:pt x="705523" y="0"/>
                </a:lnTo>
                <a:lnTo>
                  <a:pt x="705523" y="760646"/>
                </a:lnTo>
                <a:lnTo>
                  <a:pt x="0" y="7606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3000"/>
            </a:blip>
            <a:stretch>
              <a:fillRect l="-1456" r="-1456"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1027293" y="3044082"/>
            <a:ext cx="2065576" cy="1118075"/>
            <a:chOff x="0" y="0"/>
            <a:chExt cx="4996803" cy="2704719"/>
          </a:xfrm>
        </p:grpSpPr>
        <p:sp>
          <p:nvSpPr>
            <p:cNvPr id="37" name="Freeform 3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005755" y="1840281"/>
            <a:ext cx="2065576" cy="1118075"/>
            <a:chOff x="0" y="0"/>
            <a:chExt cx="4996803" cy="2704719"/>
          </a:xfrm>
        </p:grpSpPr>
        <p:sp>
          <p:nvSpPr>
            <p:cNvPr id="40" name="Freeform 4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980237" y="9063083"/>
            <a:ext cx="2065576" cy="1118075"/>
            <a:chOff x="0" y="0"/>
            <a:chExt cx="4996803" cy="2704719"/>
          </a:xfrm>
        </p:grpSpPr>
        <p:sp>
          <p:nvSpPr>
            <p:cNvPr id="43" name="Freeform 43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5775321" y="2348430"/>
            <a:ext cx="3738816" cy="2023914"/>
            <a:chOff x="0" y="0"/>
            <a:chExt cx="4996482" cy="2704719"/>
          </a:xfrm>
        </p:grpSpPr>
        <p:sp>
          <p:nvSpPr>
            <p:cNvPr id="46" name="Freeform 46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7496053" y="2427011"/>
            <a:ext cx="316607" cy="316607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5855642" y="5141261"/>
            <a:ext cx="3578174" cy="1936954"/>
            <a:chOff x="0" y="0"/>
            <a:chExt cx="4996482" cy="2704719"/>
          </a:xfrm>
        </p:grpSpPr>
        <p:sp>
          <p:nvSpPr>
            <p:cNvPr id="52" name="Freeform 52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5910382" y="7584797"/>
            <a:ext cx="3580959" cy="1938461"/>
            <a:chOff x="0" y="0"/>
            <a:chExt cx="4996482" cy="2704719"/>
          </a:xfrm>
        </p:grpSpPr>
        <p:sp>
          <p:nvSpPr>
            <p:cNvPr id="55" name="Freeform 5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7496053" y="5235149"/>
            <a:ext cx="297354" cy="303003"/>
            <a:chOff x="0" y="0"/>
            <a:chExt cx="797645" cy="8128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797645" cy="812800"/>
            </a:xfrm>
            <a:custGeom>
              <a:avLst/>
              <a:gdLst/>
              <a:ahLst/>
              <a:cxnLst/>
              <a:rect l="l" t="t" r="r" b="b"/>
              <a:pathLst>
                <a:path w="797645" h="812800">
                  <a:moveTo>
                    <a:pt x="398822" y="0"/>
                  </a:moveTo>
                  <a:cubicBezTo>
                    <a:pt x="178559" y="0"/>
                    <a:pt x="0" y="181951"/>
                    <a:pt x="0" y="406400"/>
                  </a:cubicBezTo>
                  <a:cubicBezTo>
                    <a:pt x="0" y="630849"/>
                    <a:pt x="178559" y="812800"/>
                    <a:pt x="398822" y="812800"/>
                  </a:cubicBezTo>
                  <a:cubicBezTo>
                    <a:pt x="619086" y="812800"/>
                    <a:pt x="797645" y="630849"/>
                    <a:pt x="797645" y="406400"/>
                  </a:cubicBezTo>
                  <a:cubicBezTo>
                    <a:pt x="797645" y="181951"/>
                    <a:pt x="619086" y="0"/>
                    <a:pt x="398822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74779" y="38100"/>
              <a:ext cx="648086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7552069" y="7773558"/>
            <a:ext cx="297585" cy="303239"/>
            <a:chOff x="0" y="0"/>
            <a:chExt cx="797645" cy="8128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797645" cy="812800"/>
            </a:xfrm>
            <a:custGeom>
              <a:avLst/>
              <a:gdLst/>
              <a:ahLst/>
              <a:cxnLst/>
              <a:rect l="l" t="t" r="r" b="b"/>
              <a:pathLst>
                <a:path w="797645" h="812800">
                  <a:moveTo>
                    <a:pt x="398822" y="0"/>
                  </a:moveTo>
                  <a:cubicBezTo>
                    <a:pt x="178559" y="0"/>
                    <a:pt x="0" y="181951"/>
                    <a:pt x="0" y="406400"/>
                  </a:cubicBezTo>
                  <a:cubicBezTo>
                    <a:pt x="0" y="630849"/>
                    <a:pt x="178559" y="812800"/>
                    <a:pt x="398822" y="812800"/>
                  </a:cubicBezTo>
                  <a:cubicBezTo>
                    <a:pt x="619086" y="812800"/>
                    <a:pt x="797645" y="630849"/>
                    <a:pt x="797645" y="406400"/>
                  </a:cubicBezTo>
                  <a:cubicBezTo>
                    <a:pt x="797645" y="181951"/>
                    <a:pt x="619086" y="0"/>
                    <a:pt x="398822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74779" y="38100"/>
              <a:ext cx="648086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3619192" y="3171345"/>
            <a:ext cx="1495661" cy="802868"/>
            <a:chOff x="0" y="0"/>
            <a:chExt cx="5038616" cy="2704719"/>
          </a:xfrm>
        </p:grpSpPr>
        <p:sp>
          <p:nvSpPr>
            <p:cNvPr id="64" name="Freeform 64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3619192" y="4372344"/>
            <a:ext cx="1495661" cy="802868"/>
            <a:chOff x="0" y="0"/>
            <a:chExt cx="5038616" cy="2704719"/>
          </a:xfrm>
        </p:grpSpPr>
        <p:sp>
          <p:nvSpPr>
            <p:cNvPr id="67" name="Freeform 67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69" name="Group 69"/>
          <p:cNvGrpSpPr/>
          <p:nvPr/>
        </p:nvGrpSpPr>
        <p:grpSpPr>
          <a:xfrm>
            <a:off x="3619192" y="5554221"/>
            <a:ext cx="1495661" cy="802868"/>
            <a:chOff x="0" y="0"/>
            <a:chExt cx="5038616" cy="2704719"/>
          </a:xfrm>
        </p:grpSpPr>
        <p:sp>
          <p:nvSpPr>
            <p:cNvPr id="70" name="Freeform 70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72" name="Group 72"/>
          <p:cNvGrpSpPr/>
          <p:nvPr/>
        </p:nvGrpSpPr>
        <p:grpSpPr>
          <a:xfrm>
            <a:off x="3619192" y="6741977"/>
            <a:ext cx="1495661" cy="802868"/>
            <a:chOff x="0" y="0"/>
            <a:chExt cx="5038616" cy="2704719"/>
          </a:xfrm>
        </p:grpSpPr>
        <p:sp>
          <p:nvSpPr>
            <p:cNvPr id="73" name="Freeform 73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75" name="Group 75"/>
          <p:cNvGrpSpPr/>
          <p:nvPr/>
        </p:nvGrpSpPr>
        <p:grpSpPr>
          <a:xfrm>
            <a:off x="3619192" y="7986969"/>
            <a:ext cx="1495661" cy="802868"/>
            <a:chOff x="0" y="0"/>
            <a:chExt cx="5038616" cy="2704719"/>
          </a:xfrm>
        </p:grpSpPr>
        <p:sp>
          <p:nvSpPr>
            <p:cNvPr id="76" name="Freeform 76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78" name="Group 78"/>
          <p:cNvGrpSpPr/>
          <p:nvPr/>
        </p:nvGrpSpPr>
        <p:grpSpPr>
          <a:xfrm>
            <a:off x="3619192" y="9132819"/>
            <a:ext cx="1495661" cy="802868"/>
            <a:chOff x="0" y="0"/>
            <a:chExt cx="5038616" cy="2704719"/>
          </a:xfrm>
        </p:grpSpPr>
        <p:sp>
          <p:nvSpPr>
            <p:cNvPr id="79" name="Freeform 79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81" name="Group 81"/>
          <p:cNvGrpSpPr/>
          <p:nvPr/>
        </p:nvGrpSpPr>
        <p:grpSpPr>
          <a:xfrm>
            <a:off x="9890130" y="1593433"/>
            <a:ext cx="1619461" cy="8103279"/>
            <a:chOff x="0" y="0"/>
            <a:chExt cx="4995518" cy="24996022"/>
          </a:xfrm>
        </p:grpSpPr>
        <p:sp>
          <p:nvSpPr>
            <p:cNvPr id="82" name="Freeform 82"/>
            <p:cNvSpPr/>
            <p:nvPr/>
          </p:nvSpPr>
          <p:spPr>
            <a:xfrm>
              <a:off x="149788" y="140666"/>
              <a:ext cx="4696468" cy="24697877"/>
            </a:xfrm>
            <a:custGeom>
              <a:avLst/>
              <a:gdLst/>
              <a:ahLst/>
              <a:cxnLst/>
              <a:rect l="l" t="t" r="r" b="b"/>
              <a:pathLst>
                <a:path w="4696468" h="24697877">
                  <a:moveTo>
                    <a:pt x="4661199" y="814120"/>
                  </a:moveTo>
                  <a:cubicBezTo>
                    <a:pt x="4698028" y="1240967"/>
                    <a:pt x="4706283" y="23674637"/>
                    <a:pt x="4684694" y="24102753"/>
                  </a:cubicBezTo>
                  <a:cubicBezTo>
                    <a:pt x="4765339" y="24944001"/>
                    <a:pt x="3616497" y="24572399"/>
                    <a:pt x="3118784" y="24643266"/>
                  </a:cubicBezTo>
                  <a:cubicBezTo>
                    <a:pt x="1951117" y="24683017"/>
                    <a:pt x="1236036" y="24726959"/>
                    <a:pt x="615514" y="24672221"/>
                  </a:cubicBezTo>
                  <a:cubicBezTo>
                    <a:pt x="44522" y="24694446"/>
                    <a:pt x="-31551" y="24506360"/>
                    <a:pt x="9216" y="23970546"/>
                  </a:cubicBezTo>
                  <a:cubicBezTo>
                    <a:pt x="7057" y="23743978"/>
                    <a:pt x="9089" y="21307369"/>
                    <a:pt x="13915" y="3720910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50" y="0"/>
              <a:ext cx="4995481" cy="24996043"/>
            </a:xfrm>
            <a:custGeom>
              <a:avLst/>
              <a:gdLst/>
              <a:ahLst/>
              <a:cxnLst/>
              <a:rect l="l" t="t" r="r" b="b"/>
              <a:pathLst>
                <a:path w="4995481" h="24996043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7382820"/>
                    <a:pt x="5180480" y="24717637"/>
                    <a:pt x="4646064" y="24870164"/>
                  </a:cubicBezTo>
                  <a:cubicBezTo>
                    <a:pt x="4219597" y="25023581"/>
                    <a:pt x="3605172" y="24914360"/>
                    <a:pt x="3156112" y="24948905"/>
                  </a:cubicBezTo>
                  <a:cubicBezTo>
                    <a:pt x="1812340" y="24999069"/>
                    <a:pt x="1090091" y="25033994"/>
                    <a:pt x="386130" y="24920076"/>
                  </a:cubicBezTo>
                  <a:cubicBezTo>
                    <a:pt x="-204420" y="24800060"/>
                    <a:pt x="73329" y="23688683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24211797"/>
                  </a:moveTo>
                  <a:cubicBezTo>
                    <a:pt x="4784113" y="23801715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4058864"/>
                  </a:cubicBezTo>
                  <a:cubicBezTo>
                    <a:pt x="230047" y="20905560"/>
                    <a:pt x="228142" y="23868135"/>
                    <a:pt x="230174" y="24085178"/>
                  </a:cubicBezTo>
                  <a:cubicBezTo>
                    <a:pt x="190804" y="24598512"/>
                    <a:pt x="264210" y="24778725"/>
                    <a:pt x="815009" y="24757262"/>
                  </a:cubicBezTo>
                  <a:cubicBezTo>
                    <a:pt x="1413560" y="24809712"/>
                    <a:pt x="2112922" y="24767676"/>
                    <a:pt x="3252620" y="24729576"/>
                  </a:cubicBezTo>
                  <a:cubicBezTo>
                    <a:pt x="3732807" y="24661758"/>
                    <a:pt x="4841136" y="25017738"/>
                    <a:pt x="4763285" y="24211797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84" name="Group 84"/>
          <p:cNvGrpSpPr/>
          <p:nvPr/>
        </p:nvGrpSpPr>
        <p:grpSpPr>
          <a:xfrm>
            <a:off x="10544913" y="8316506"/>
            <a:ext cx="309893" cy="309893"/>
            <a:chOff x="0" y="0"/>
            <a:chExt cx="812800" cy="8128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86" name="TextBox 8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 rot="-267387">
            <a:off x="12498359" y="2839367"/>
            <a:ext cx="2875984" cy="1557242"/>
            <a:chOff x="0" y="0"/>
            <a:chExt cx="4995196" cy="2704719"/>
          </a:xfrm>
        </p:grpSpPr>
        <p:sp>
          <p:nvSpPr>
            <p:cNvPr id="88" name="Freeform 88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90" name="Group 90"/>
          <p:cNvGrpSpPr/>
          <p:nvPr/>
        </p:nvGrpSpPr>
        <p:grpSpPr>
          <a:xfrm rot="-267387">
            <a:off x="14750726" y="2882851"/>
            <a:ext cx="393467" cy="393467"/>
            <a:chOff x="0" y="0"/>
            <a:chExt cx="812800" cy="8128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92" name="TextBox 9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 rot="-443671">
            <a:off x="12406071" y="4681789"/>
            <a:ext cx="2830966" cy="1532669"/>
            <a:chOff x="0" y="0"/>
            <a:chExt cx="4995839" cy="2704719"/>
          </a:xfrm>
        </p:grpSpPr>
        <p:sp>
          <p:nvSpPr>
            <p:cNvPr id="94" name="Freeform 9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14601319" y="4677211"/>
            <a:ext cx="388050" cy="388050"/>
            <a:chOff x="0" y="0"/>
            <a:chExt cx="812800" cy="8128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CB73"/>
            </a:solidFill>
          </p:spPr>
        </p:sp>
        <p:sp>
          <p:nvSpPr>
            <p:cNvPr id="98" name="TextBox 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 rot="-109332">
            <a:off x="12092840" y="6606331"/>
            <a:ext cx="2830966" cy="1532669"/>
            <a:chOff x="0" y="0"/>
            <a:chExt cx="4995839" cy="2704719"/>
          </a:xfrm>
        </p:grpSpPr>
        <p:sp>
          <p:nvSpPr>
            <p:cNvPr id="100" name="Freeform 100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CFA7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CFA7"/>
            </a:solidFill>
          </p:spPr>
        </p:sp>
      </p:grpSp>
      <p:grpSp>
        <p:nvGrpSpPr>
          <p:cNvPr id="102" name="Group 102"/>
          <p:cNvGrpSpPr/>
          <p:nvPr/>
        </p:nvGrpSpPr>
        <p:grpSpPr>
          <a:xfrm rot="334339">
            <a:off x="14327585" y="6700304"/>
            <a:ext cx="382018" cy="382018"/>
            <a:chOff x="0" y="0"/>
            <a:chExt cx="812800" cy="8128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969"/>
            </a:solidFill>
          </p:spPr>
        </p:sp>
        <p:sp>
          <p:nvSpPr>
            <p:cNvPr id="104" name="TextBox 1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 rot="293894">
            <a:off x="15302999" y="7297673"/>
            <a:ext cx="2830966" cy="1532669"/>
            <a:chOff x="0" y="0"/>
            <a:chExt cx="4995839" cy="2704719"/>
          </a:xfrm>
        </p:grpSpPr>
        <p:sp>
          <p:nvSpPr>
            <p:cNvPr id="106" name="Freeform 10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</p:grpSp>
      <p:grpSp>
        <p:nvGrpSpPr>
          <p:cNvPr id="108" name="Group 108"/>
          <p:cNvGrpSpPr/>
          <p:nvPr/>
        </p:nvGrpSpPr>
        <p:grpSpPr>
          <a:xfrm rot="737565">
            <a:off x="17602570" y="7518215"/>
            <a:ext cx="382018" cy="382018"/>
            <a:chOff x="0" y="0"/>
            <a:chExt cx="812800" cy="8128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7C1C1"/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1" name="TextBox 111"/>
          <p:cNvSpPr txBox="1"/>
          <p:nvPr/>
        </p:nvSpPr>
        <p:spPr>
          <a:xfrm rot="107473">
            <a:off x="12814097" y="221082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962679" y="1887248"/>
            <a:ext cx="215172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III. Béla Technikum és Kollégium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984217" y="3089087"/>
            <a:ext cx="215172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 Puskás Tivadar Szakképző Iskola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962679" y="4266815"/>
            <a:ext cx="215172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Rázsó Imre Technikum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984217" y="5470732"/>
            <a:ext cx="215172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Eötvös Loránd Szakképző Iskola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941141" y="6674532"/>
            <a:ext cx="215172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Hefele Menyhért Szakképző Iskola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958699" y="7983108"/>
            <a:ext cx="2108652" cy="772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6"/>
              </a:lnSpc>
              <a:spcBef>
                <a:spcPct val="0"/>
              </a:spcBef>
            </a:pPr>
            <a:r>
              <a:rPr lang="en-US" sz="1461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Kereskedelmi és Vendéglátó Technikum és Kollégium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958699" y="9167858"/>
            <a:ext cx="2108652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Oladi Technikum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6079253" y="2816404"/>
            <a:ext cx="2945633" cy="47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75"/>
              </a:lnSpc>
              <a:spcBef>
                <a:spcPct val="0"/>
              </a:spcBef>
            </a:pPr>
            <a:r>
              <a:rPr lang="en-US" sz="2767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Sepsiszentgyörgy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657904" y="5538153"/>
            <a:ext cx="1936689" cy="472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77"/>
              </a:lnSpc>
              <a:spcBef>
                <a:spcPct val="0"/>
              </a:spcBef>
            </a:pPr>
            <a:r>
              <a:rPr lang="en-US" sz="2769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Révkomárom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6117051" y="8066415"/>
            <a:ext cx="2626110" cy="46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11"/>
              </a:lnSpc>
              <a:spcBef>
                <a:spcPct val="0"/>
              </a:spcBef>
            </a:pPr>
            <a:r>
              <a:rPr lang="en-US" sz="2651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Sepsiszentgyörgy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5914703" y="3394417"/>
            <a:ext cx="3576638" cy="47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75"/>
              </a:lnSpc>
              <a:spcBef>
                <a:spcPct val="0"/>
              </a:spcBef>
            </a:pPr>
            <a:r>
              <a:rPr lang="en-US" sz="2767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2024.09.30.-2024.10.11.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5973490" y="6029340"/>
            <a:ext cx="3342478" cy="464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08"/>
              </a:lnSpc>
              <a:spcBef>
                <a:spcPct val="0"/>
              </a:spcBef>
            </a:pPr>
            <a:r>
              <a:rPr lang="en-US" sz="2648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2024.11.11.-2024.11.29.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6037653" y="8655364"/>
            <a:ext cx="3326417" cy="46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11"/>
              </a:lnSpc>
              <a:spcBef>
                <a:spcPct val="0"/>
              </a:spcBef>
            </a:pPr>
            <a:r>
              <a:rPr lang="en-US" sz="2651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2024.11.25.-2024.12.13.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969459" y="2238879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3969459" y="3384647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3969459" y="4585646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3969459" y="5767523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3969459" y="6912439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3969459" y="8200271"/>
            <a:ext cx="795127" cy="4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678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31" name="TextBox 131"/>
          <p:cNvSpPr txBox="1"/>
          <p:nvPr/>
        </p:nvSpPr>
        <p:spPr>
          <a:xfrm>
            <a:off x="3969459" y="9325700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32" name="TextBox 132"/>
          <p:cNvSpPr txBox="1"/>
          <p:nvPr/>
        </p:nvSpPr>
        <p:spPr>
          <a:xfrm rot="-5400000">
            <a:off x="7627239" y="5261930"/>
            <a:ext cx="6097616" cy="3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5"/>
              </a:lnSpc>
              <a:spcBef>
                <a:spcPct val="0"/>
              </a:spcBef>
            </a:pPr>
            <a:r>
              <a:rPr lang="en-US" sz="2267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Short-term learning mobility of VET learners</a:t>
            </a:r>
          </a:p>
        </p:txBody>
      </p:sp>
      <p:sp>
        <p:nvSpPr>
          <p:cNvPr id="133" name="TextBox 133"/>
          <p:cNvSpPr txBox="1"/>
          <p:nvPr/>
        </p:nvSpPr>
        <p:spPr>
          <a:xfrm rot="-108991">
            <a:off x="12928134" y="3207576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Facebook</a:t>
            </a:r>
          </a:p>
        </p:txBody>
      </p:sp>
      <p:sp>
        <p:nvSpPr>
          <p:cNvPr id="134" name="TextBox 134"/>
          <p:cNvSpPr txBox="1"/>
          <p:nvPr/>
        </p:nvSpPr>
        <p:spPr>
          <a:xfrm rot="378388">
            <a:off x="15766922" y="4280394"/>
            <a:ext cx="2067671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YouTube</a:t>
            </a:r>
          </a:p>
        </p:txBody>
      </p:sp>
      <p:sp>
        <p:nvSpPr>
          <p:cNvPr id="135" name="TextBox 135"/>
          <p:cNvSpPr txBox="1"/>
          <p:nvPr/>
        </p:nvSpPr>
        <p:spPr>
          <a:xfrm rot="-399034">
            <a:off x="12783306" y="5024147"/>
            <a:ext cx="2067671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Tik-Tok</a:t>
            </a:r>
          </a:p>
        </p:txBody>
      </p:sp>
      <p:sp>
        <p:nvSpPr>
          <p:cNvPr id="136" name="TextBox 136"/>
          <p:cNvSpPr txBox="1"/>
          <p:nvPr/>
        </p:nvSpPr>
        <p:spPr>
          <a:xfrm rot="689166">
            <a:off x="15654292" y="5979521"/>
            <a:ext cx="2067671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Instagram</a:t>
            </a:r>
          </a:p>
        </p:txBody>
      </p:sp>
      <p:sp>
        <p:nvSpPr>
          <p:cNvPr id="137" name="TextBox 137"/>
          <p:cNvSpPr txBox="1"/>
          <p:nvPr/>
        </p:nvSpPr>
        <p:spPr>
          <a:xfrm rot="-64695">
            <a:off x="12468645" y="7139061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web</a:t>
            </a:r>
          </a:p>
        </p:txBody>
      </p:sp>
      <p:sp>
        <p:nvSpPr>
          <p:cNvPr id="138" name="TextBox 138"/>
          <p:cNvSpPr txBox="1"/>
          <p:nvPr/>
        </p:nvSpPr>
        <p:spPr>
          <a:xfrm rot="338531">
            <a:off x="15671664" y="7829298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photos</a:t>
            </a:r>
          </a:p>
        </p:txBody>
      </p:sp>
      <p:sp>
        <p:nvSpPr>
          <p:cNvPr id="139" name="TextBox 139"/>
          <p:cNvSpPr txBox="1"/>
          <p:nvPr/>
        </p:nvSpPr>
        <p:spPr>
          <a:xfrm>
            <a:off x="3264907" y="1270609"/>
            <a:ext cx="2413305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Participants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1011998" y="1252120"/>
            <a:ext cx="2010014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Schools</a:t>
            </a:r>
          </a:p>
        </p:txBody>
      </p:sp>
      <p:sp>
        <p:nvSpPr>
          <p:cNvPr id="141" name="TextBox 141"/>
          <p:cNvSpPr txBox="1"/>
          <p:nvPr/>
        </p:nvSpPr>
        <p:spPr>
          <a:xfrm>
            <a:off x="6454254" y="1298943"/>
            <a:ext cx="2364542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Destination</a:t>
            </a:r>
          </a:p>
        </p:txBody>
      </p:sp>
      <p:sp>
        <p:nvSpPr>
          <p:cNvPr id="142" name="TextBox 142"/>
          <p:cNvSpPr txBox="1"/>
          <p:nvPr/>
        </p:nvSpPr>
        <p:spPr>
          <a:xfrm rot="363903">
            <a:off x="13922615" y="1954854"/>
            <a:ext cx="3857776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Dissemination forms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20702" y="-4252903"/>
            <a:ext cx="10879679" cy="5893160"/>
          </a:xfrm>
          <a:custGeom>
            <a:avLst/>
            <a:gdLst/>
            <a:ahLst/>
            <a:cxnLst/>
            <a:rect l="l" t="t" r="r" b="b"/>
            <a:pathLst>
              <a:path w="10879679" h="5893160">
                <a:moveTo>
                  <a:pt x="0" y="0"/>
                </a:moveTo>
                <a:lnTo>
                  <a:pt x="10879679" y="0"/>
                </a:lnTo>
                <a:lnTo>
                  <a:pt x="10879679" y="5893159"/>
                </a:lnTo>
                <a:lnTo>
                  <a:pt x="0" y="589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63967" y="-4328302"/>
            <a:ext cx="10078461" cy="5893160"/>
          </a:xfrm>
          <a:custGeom>
            <a:avLst/>
            <a:gdLst/>
            <a:ahLst/>
            <a:cxnLst/>
            <a:rect l="l" t="t" r="r" b="b"/>
            <a:pathLst>
              <a:path w="10078461" h="5893160">
                <a:moveTo>
                  <a:pt x="0" y="0"/>
                </a:moveTo>
                <a:lnTo>
                  <a:pt x="10078461" y="0"/>
                </a:lnTo>
                <a:lnTo>
                  <a:pt x="10078461" y="5893160"/>
                </a:lnTo>
                <a:lnTo>
                  <a:pt x="0" y="5893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949"/>
            </a:stretch>
          </a:blipFill>
        </p:spPr>
      </p:sp>
      <p:grpSp>
        <p:nvGrpSpPr>
          <p:cNvPr id="4" name="Group 4"/>
          <p:cNvGrpSpPr/>
          <p:nvPr/>
        </p:nvGrpSpPr>
        <p:grpSpPr>
          <a:xfrm rot="369308">
            <a:off x="15433945" y="3755848"/>
            <a:ext cx="2648633" cy="1434232"/>
            <a:chOff x="0" y="0"/>
            <a:chExt cx="4994875" cy="2704719"/>
          </a:xfrm>
        </p:grpSpPr>
        <p:sp>
          <p:nvSpPr>
            <p:cNvPr id="5" name="Freeform 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7569511" y="3939602"/>
            <a:ext cx="395164" cy="39516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9E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616192">
            <a:off x="15352174" y="5440905"/>
            <a:ext cx="2718339" cy="1471978"/>
            <a:chOff x="0" y="0"/>
            <a:chExt cx="4994875" cy="2704719"/>
          </a:xfrm>
        </p:grpSpPr>
        <p:sp>
          <p:nvSpPr>
            <p:cNvPr id="11" name="Freeform 11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CDE99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CDE990"/>
            </a:solidFill>
          </p:spPr>
        </p:sp>
      </p:grpSp>
      <p:grpSp>
        <p:nvGrpSpPr>
          <p:cNvPr id="13" name="Group 13"/>
          <p:cNvGrpSpPr/>
          <p:nvPr/>
        </p:nvGrpSpPr>
        <p:grpSpPr>
          <a:xfrm rot="616192">
            <a:off x="17550432" y="5734717"/>
            <a:ext cx="385489" cy="38548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80237" y="21689"/>
            <a:ext cx="3138900" cy="896600"/>
          </a:xfrm>
          <a:custGeom>
            <a:avLst/>
            <a:gdLst/>
            <a:ahLst/>
            <a:cxnLst/>
            <a:rect l="l" t="t" r="r" b="b"/>
            <a:pathLst>
              <a:path w="3138900" h="896600">
                <a:moveTo>
                  <a:pt x="0" y="0"/>
                </a:moveTo>
                <a:lnTo>
                  <a:pt x="3138900" y="0"/>
                </a:lnTo>
                <a:lnTo>
                  <a:pt x="3138900" y="896600"/>
                </a:lnTo>
                <a:lnTo>
                  <a:pt x="0" y="896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11993">
            <a:off x="8060739" y="162698"/>
            <a:ext cx="616601" cy="750289"/>
          </a:xfrm>
          <a:custGeom>
            <a:avLst/>
            <a:gdLst/>
            <a:ahLst/>
            <a:cxnLst/>
            <a:rect l="l" t="t" r="r" b="b"/>
            <a:pathLst>
              <a:path w="616601" h="750289">
                <a:moveTo>
                  <a:pt x="0" y="0"/>
                </a:moveTo>
                <a:lnTo>
                  <a:pt x="616601" y="0"/>
                </a:lnTo>
                <a:lnTo>
                  <a:pt x="616601" y="750289"/>
                </a:lnTo>
                <a:lnTo>
                  <a:pt x="0" y="7502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8710070" y="206031"/>
            <a:ext cx="661351" cy="733353"/>
          </a:xfrm>
          <a:custGeom>
            <a:avLst/>
            <a:gdLst/>
            <a:ahLst/>
            <a:cxnLst/>
            <a:rect l="l" t="t" r="r" b="b"/>
            <a:pathLst>
              <a:path w="661351" h="733353">
                <a:moveTo>
                  <a:pt x="0" y="0"/>
                </a:moveTo>
                <a:lnTo>
                  <a:pt x="661352" y="0"/>
                </a:lnTo>
                <a:lnTo>
                  <a:pt x="661352" y="733353"/>
                </a:lnTo>
                <a:lnTo>
                  <a:pt x="0" y="7333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 rot="61793">
            <a:off x="9440325" y="141931"/>
            <a:ext cx="633399" cy="770729"/>
          </a:xfrm>
          <a:custGeom>
            <a:avLst/>
            <a:gdLst/>
            <a:ahLst/>
            <a:cxnLst/>
            <a:rect l="l" t="t" r="r" b="b"/>
            <a:pathLst>
              <a:path w="633399" h="770729">
                <a:moveTo>
                  <a:pt x="0" y="0"/>
                </a:moveTo>
                <a:lnTo>
                  <a:pt x="633398" y="0"/>
                </a:lnTo>
                <a:lnTo>
                  <a:pt x="633398" y="770728"/>
                </a:lnTo>
                <a:lnTo>
                  <a:pt x="0" y="7707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3000"/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13360" y="4570873"/>
            <a:ext cx="2065576" cy="1118075"/>
            <a:chOff x="0" y="0"/>
            <a:chExt cx="4996803" cy="2704719"/>
          </a:xfrm>
        </p:grpSpPr>
        <p:sp>
          <p:nvSpPr>
            <p:cNvPr id="21" name="Freeform 2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5775321" y="2688497"/>
            <a:ext cx="2819272" cy="1526141"/>
            <a:chOff x="0" y="0"/>
            <a:chExt cx="4996482" cy="2704719"/>
          </a:xfrm>
        </p:grpSpPr>
        <p:sp>
          <p:nvSpPr>
            <p:cNvPr id="24" name="Freeform 2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6992631" y="2763385"/>
            <a:ext cx="287449" cy="287449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619192" y="3171345"/>
            <a:ext cx="1495661" cy="802868"/>
            <a:chOff x="0" y="0"/>
            <a:chExt cx="5038616" cy="2704719"/>
          </a:xfrm>
        </p:grpSpPr>
        <p:sp>
          <p:nvSpPr>
            <p:cNvPr id="30" name="Freeform 30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9890130" y="1593433"/>
            <a:ext cx="1619461" cy="8103279"/>
            <a:chOff x="0" y="0"/>
            <a:chExt cx="4995518" cy="24996022"/>
          </a:xfrm>
        </p:grpSpPr>
        <p:sp>
          <p:nvSpPr>
            <p:cNvPr id="33" name="Freeform 33"/>
            <p:cNvSpPr/>
            <p:nvPr/>
          </p:nvSpPr>
          <p:spPr>
            <a:xfrm>
              <a:off x="149788" y="140666"/>
              <a:ext cx="4696468" cy="24697877"/>
            </a:xfrm>
            <a:custGeom>
              <a:avLst/>
              <a:gdLst/>
              <a:ahLst/>
              <a:cxnLst/>
              <a:rect l="l" t="t" r="r" b="b"/>
              <a:pathLst>
                <a:path w="4696468" h="24697877">
                  <a:moveTo>
                    <a:pt x="4661199" y="814120"/>
                  </a:moveTo>
                  <a:cubicBezTo>
                    <a:pt x="4698028" y="1240967"/>
                    <a:pt x="4706283" y="23674637"/>
                    <a:pt x="4684694" y="24102753"/>
                  </a:cubicBezTo>
                  <a:cubicBezTo>
                    <a:pt x="4765339" y="24944001"/>
                    <a:pt x="3616497" y="24572399"/>
                    <a:pt x="3118784" y="24643266"/>
                  </a:cubicBezTo>
                  <a:cubicBezTo>
                    <a:pt x="1951117" y="24683017"/>
                    <a:pt x="1236036" y="24726959"/>
                    <a:pt x="615514" y="24672221"/>
                  </a:cubicBezTo>
                  <a:cubicBezTo>
                    <a:pt x="44522" y="24694446"/>
                    <a:pt x="-31551" y="24506360"/>
                    <a:pt x="9216" y="23970546"/>
                  </a:cubicBezTo>
                  <a:cubicBezTo>
                    <a:pt x="7057" y="23743978"/>
                    <a:pt x="9089" y="21307369"/>
                    <a:pt x="13915" y="3720910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-50" y="0"/>
              <a:ext cx="4995481" cy="24996043"/>
            </a:xfrm>
            <a:custGeom>
              <a:avLst/>
              <a:gdLst/>
              <a:ahLst/>
              <a:cxnLst/>
              <a:rect l="l" t="t" r="r" b="b"/>
              <a:pathLst>
                <a:path w="4995481" h="24996043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7382820"/>
                    <a:pt x="5180480" y="24717637"/>
                    <a:pt x="4646064" y="24870164"/>
                  </a:cubicBezTo>
                  <a:cubicBezTo>
                    <a:pt x="4219597" y="25023581"/>
                    <a:pt x="3605172" y="24914360"/>
                    <a:pt x="3156112" y="24948905"/>
                  </a:cubicBezTo>
                  <a:cubicBezTo>
                    <a:pt x="1812340" y="24999069"/>
                    <a:pt x="1090091" y="25033994"/>
                    <a:pt x="386130" y="24920076"/>
                  </a:cubicBezTo>
                  <a:cubicBezTo>
                    <a:pt x="-204420" y="24800060"/>
                    <a:pt x="73329" y="23688683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24211797"/>
                  </a:moveTo>
                  <a:cubicBezTo>
                    <a:pt x="4784113" y="23801715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4058864"/>
                  </a:cubicBezTo>
                  <a:cubicBezTo>
                    <a:pt x="230047" y="20905560"/>
                    <a:pt x="228142" y="23868135"/>
                    <a:pt x="230174" y="24085178"/>
                  </a:cubicBezTo>
                  <a:cubicBezTo>
                    <a:pt x="190804" y="24598512"/>
                    <a:pt x="264210" y="24778725"/>
                    <a:pt x="815009" y="24757262"/>
                  </a:cubicBezTo>
                  <a:cubicBezTo>
                    <a:pt x="1413560" y="24809712"/>
                    <a:pt x="2112922" y="24767676"/>
                    <a:pt x="3252620" y="24729576"/>
                  </a:cubicBezTo>
                  <a:cubicBezTo>
                    <a:pt x="3732807" y="24661758"/>
                    <a:pt x="4841136" y="25017738"/>
                    <a:pt x="4763285" y="24211797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0544913" y="8316506"/>
            <a:ext cx="309893" cy="309893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 rot="-267387">
            <a:off x="12498359" y="2839367"/>
            <a:ext cx="2875984" cy="1557242"/>
            <a:chOff x="0" y="0"/>
            <a:chExt cx="4995196" cy="2704719"/>
          </a:xfrm>
        </p:grpSpPr>
        <p:sp>
          <p:nvSpPr>
            <p:cNvPr id="39" name="Freeform 3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1" name="Group 41"/>
          <p:cNvGrpSpPr/>
          <p:nvPr/>
        </p:nvGrpSpPr>
        <p:grpSpPr>
          <a:xfrm rot="-267387">
            <a:off x="14750726" y="2882851"/>
            <a:ext cx="393467" cy="393467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 rot="-443671">
            <a:off x="12406071" y="4681789"/>
            <a:ext cx="2830966" cy="1532669"/>
            <a:chOff x="0" y="0"/>
            <a:chExt cx="4995839" cy="2704719"/>
          </a:xfrm>
        </p:grpSpPr>
        <p:sp>
          <p:nvSpPr>
            <p:cNvPr id="45" name="Freeform 4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4601319" y="4677211"/>
            <a:ext cx="388050" cy="388050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CB73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109332">
            <a:off x="12092840" y="6606331"/>
            <a:ext cx="2830966" cy="1532669"/>
            <a:chOff x="0" y="0"/>
            <a:chExt cx="4995839" cy="2704719"/>
          </a:xfrm>
        </p:grpSpPr>
        <p:sp>
          <p:nvSpPr>
            <p:cNvPr id="51" name="Freeform 5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CFA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CFA7"/>
            </a:solidFill>
          </p:spPr>
        </p:sp>
      </p:grpSp>
      <p:grpSp>
        <p:nvGrpSpPr>
          <p:cNvPr id="53" name="Group 53"/>
          <p:cNvGrpSpPr/>
          <p:nvPr/>
        </p:nvGrpSpPr>
        <p:grpSpPr>
          <a:xfrm rot="334339">
            <a:off x="14327585" y="6700304"/>
            <a:ext cx="382018" cy="382018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969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 rot="293894">
            <a:off x="15302999" y="7297673"/>
            <a:ext cx="2830966" cy="1532669"/>
            <a:chOff x="0" y="0"/>
            <a:chExt cx="4995839" cy="2704719"/>
          </a:xfrm>
        </p:grpSpPr>
        <p:sp>
          <p:nvSpPr>
            <p:cNvPr id="57" name="Freeform 5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</p:grpSp>
      <p:grpSp>
        <p:nvGrpSpPr>
          <p:cNvPr id="59" name="Group 59"/>
          <p:cNvGrpSpPr/>
          <p:nvPr/>
        </p:nvGrpSpPr>
        <p:grpSpPr>
          <a:xfrm rot="737565">
            <a:off x="17602570" y="7518215"/>
            <a:ext cx="382018" cy="382018"/>
            <a:chOff x="0" y="0"/>
            <a:chExt cx="812800" cy="8128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7C1C1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Freeform 62"/>
          <p:cNvSpPr/>
          <p:nvPr/>
        </p:nvSpPr>
        <p:spPr>
          <a:xfrm>
            <a:off x="10147274" y="170312"/>
            <a:ext cx="657003" cy="804792"/>
          </a:xfrm>
          <a:custGeom>
            <a:avLst/>
            <a:gdLst/>
            <a:ahLst/>
            <a:cxnLst/>
            <a:rect l="l" t="t" r="r" b="b"/>
            <a:pathLst>
              <a:path w="657003" h="804792">
                <a:moveTo>
                  <a:pt x="0" y="0"/>
                </a:moveTo>
                <a:lnTo>
                  <a:pt x="657003" y="0"/>
                </a:lnTo>
                <a:lnTo>
                  <a:pt x="657003" y="804792"/>
                </a:lnTo>
                <a:lnTo>
                  <a:pt x="0" y="8047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3" name="TextBox 63"/>
          <p:cNvSpPr txBox="1"/>
          <p:nvPr/>
        </p:nvSpPr>
        <p:spPr>
          <a:xfrm rot="107473">
            <a:off x="12814097" y="221082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grpSp>
        <p:nvGrpSpPr>
          <p:cNvPr id="64" name="Group 64"/>
          <p:cNvGrpSpPr/>
          <p:nvPr/>
        </p:nvGrpSpPr>
        <p:grpSpPr>
          <a:xfrm>
            <a:off x="870283" y="2892530"/>
            <a:ext cx="2151728" cy="1118075"/>
            <a:chOff x="0" y="0"/>
            <a:chExt cx="2868971" cy="1490767"/>
          </a:xfrm>
        </p:grpSpPr>
        <p:grpSp>
          <p:nvGrpSpPr>
            <p:cNvPr id="65" name="Group 65"/>
            <p:cNvGrpSpPr/>
            <p:nvPr/>
          </p:nvGrpSpPr>
          <p:grpSpPr>
            <a:xfrm>
              <a:off x="57435" y="0"/>
              <a:ext cx="2754101" cy="1490767"/>
              <a:chOff x="0" y="0"/>
              <a:chExt cx="4996803" cy="2704719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149788" y="140666"/>
                <a:ext cx="4697754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754" h="2406574">
                    <a:moveTo>
                      <a:pt x="4662484" y="814120"/>
                    </a:moveTo>
                    <a:cubicBezTo>
                      <a:pt x="4699314" y="1240967"/>
                      <a:pt x="4707569" y="1383334"/>
                      <a:pt x="4685979" y="1811451"/>
                    </a:cubicBezTo>
                    <a:cubicBezTo>
                      <a:pt x="4766624" y="2652699"/>
                      <a:pt x="3617782" y="2281097"/>
                      <a:pt x="3120069" y="2351963"/>
                    </a:cubicBezTo>
                    <a:cubicBezTo>
                      <a:pt x="1951307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128" y="26847"/>
                      <a:pt x="2891920" y="-17349"/>
                      <a:pt x="3257483" y="7543"/>
                    </a:cubicBezTo>
                    <a:cubicBezTo>
                      <a:pt x="3839524" y="16560"/>
                      <a:pt x="4721793" y="-12777"/>
                      <a:pt x="4662484" y="814120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  <p:sp>
            <p:nvSpPr>
              <p:cNvPr id="67" name="Freeform 67"/>
              <p:cNvSpPr/>
              <p:nvPr/>
            </p:nvSpPr>
            <p:spPr>
              <a:xfrm>
                <a:off x="-50" y="0"/>
                <a:ext cx="4996767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767" h="2704740">
                    <a:moveTo>
                      <a:pt x="3456597" y="0"/>
                    </a:moveTo>
                    <a:cubicBezTo>
                      <a:pt x="4184942" y="17272"/>
                      <a:pt x="4964976" y="12319"/>
                      <a:pt x="4954054" y="1020699"/>
                    </a:cubicBezTo>
                    <a:cubicBezTo>
                      <a:pt x="4940338" y="1395730"/>
                      <a:pt x="5181765" y="2426335"/>
                      <a:pt x="4647349" y="2578862"/>
                    </a:cubicBezTo>
                    <a:cubicBezTo>
                      <a:pt x="4220883" y="2732278"/>
                      <a:pt x="3606457" y="2623058"/>
                      <a:pt x="3157381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724" y="6223"/>
                      <a:pt x="3456597" y="0"/>
                    </a:cubicBezTo>
                    <a:close/>
                    <a:moveTo>
                      <a:pt x="4764570" y="1920494"/>
                    </a:moveTo>
                    <a:cubicBezTo>
                      <a:pt x="4785399" y="1510411"/>
                      <a:pt x="4777524" y="1386078"/>
                      <a:pt x="4741964" y="977138"/>
                    </a:cubicBezTo>
                    <a:cubicBezTo>
                      <a:pt x="4799242" y="184912"/>
                      <a:pt x="3948087" y="213106"/>
                      <a:pt x="3386620" y="204470"/>
                    </a:cubicBezTo>
                    <a:cubicBezTo>
                      <a:pt x="3020925" y="180721"/>
                      <a:pt x="225999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125" y="2476373"/>
                      <a:pt x="3253905" y="2438273"/>
                    </a:cubicBezTo>
                    <a:cubicBezTo>
                      <a:pt x="3734092" y="2370455"/>
                      <a:pt x="4842421" y="2726436"/>
                      <a:pt x="4764570" y="1920494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</p:grpSp>
        <p:sp>
          <p:nvSpPr>
            <p:cNvPr id="68" name="TextBox 68"/>
            <p:cNvSpPr txBox="1"/>
            <p:nvPr/>
          </p:nvSpPr>
          <p:spPr>
            <a:xfrm>
              <a:off x="0" y="75322"/>
              <a:ext cx="2868971" cy="1380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VVSZC Gépipari és Informatikai Technikum</a:t>
              </a:r>
            </a:p>
          </p:txBody>
        </p:sp>
      </p:grpSp>
      <p:sp>
        <p:nvSpPr>
          <p:cNvPr id="69" name="TextBox 69"/>
          <p:cNvSpPr txBox="1"/>
          <p:nvPr/>
        </p:nvSpPr>
        <p:spPr>
          <a:xfrm>
            <a:off x="870283" y="4615878"/>
            <a:ext cx="2151728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 Barabás György Műszaki Szakképző Iskola</a:t>
            </a:r>
          </a:p>
        </p:txBody>
      </p:sp>
      <p:grpSp>
        <p:nvGrpSpPr>
          <p:cNvPr id="70" name="Group 70"/>
          <p:cNvGrpSpPr/>
          <p:nvPr/>
        </p:nvGrpSpPr>
        <p:grpSpPr>
          <a:xfrm>
            <a:off x="827207" y="6259779"/>
            <a:ext cx="2151728" cy="1118075"/>
            <a:chOff x="0" y="0"/>
            <a:chExt cx="2868971" cy="1490767"/>
          </a:xfrm>
        </p:grpSpPr>
        <p:grpSp>
          <p:nvGrpSpPr>
            <p:cNvPr id="71" name="Group 71"/>
            <p:cNvGrpSpPr/>
            <p:nvPr/>
          </p:nvGrpSpPr>
          <p:grpSpPr>
            <a:xfrm>
              <a:off x="57435" y="0"/>
              <a:ext cx="2754101" cy="1490767"/>
              <a:chOff x="0" y="0"/>
              <a:chExt cx="4996803" cy="2704719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149788" y="140666"/>
                <a:ext cx="4697754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754" h="2406574">
                    <a:moveTo>
                      <a:pt x="4662484" y="814120"/>
                    </a:moveTo>
                    <a:cubicBezTo>
                      <a:pt x="4699314" y="1240967"/>
                      <a:pt x="4707569" y="1383334"/>
                      <a:pt x="4685979" y="1811451"/>
                    </a:cubicBezTo>
                    <a:cubicBezTo>
                      <a:pt x="4766624" y="2652699"/>
                      <a:pt x="3617782" y="2281097"/>
                      <a:pt x="3120069" y="2351963"/>
                    </a:cubicBezTo>
                    <a:cubicBezTo>
                      <a:pt x="1951307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128" y="26847"/>
                      <a:pt x="2891920" y="-17349"/>
                      <a:pt x="3257483" y="7543"/>
                    </a:cubicBezTo>
                    <a:cubicBezTo>
                      <a:pt x="3839524" y="16560"/>
                      <a:pt x="4721793" y="-12777"/>
                      <a:pt x="4662484" y="814120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  <p:sp>
            <p:nvSpPr>
              <p:cNvPr id="73" name="Freeform 73"/>
              <p:cNvSpPr/>
              <p:nvPr/>
            </p:nvSpPr>
            <p:spPr>
              <a:xfrm>
                <a:off x="-50" y="0"/>
                <a:ext cx="4996767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767" h="2704740">
                    <a:moveTo>
                      <a:pt x="3456597" y="0"/>
                    </a:moveTo>
                    <a:cubicBezTo>
                      <a:pt x="4184942" y="17272"/>
                      <a:pt x="4964976" y="12319"/>
                      <a:pt x="4954054" y="1020699"/>
                    </a:cubicBezTo>
                    <a:cubicBezTo>
                      <a:pt x="4940338" y="1395730"/>
                      <a:pt x="5181765" y="2426335"/>
                      <a:pt x="4647349" y="2578862"/>
                    </a:cubicBezTo>
                    <a:cubicBezTo>
                      <a:pt x="4220883" y="2732278"/>
                      <a:pt x="3606457" y="2623058"/>
                      <a:pt x="3157381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724" y="6223"/>
                      <a:pt x="3456597" y="0"/>
                    </a:cubicBezTo>
                    <a:close/>
                    <a:moveTo>
                      <a:pt x="4764570" y="1920494"/>
                    </a:moveTo>
                    <a:cubicBezTo>
                      <a:pt x="4785399" y="1510411"/>
                      <a:pt x="4777524" y="1386078"/>
                      <a:pt x="4741964" y="977138"/>
                    </a:cubicBezTo>
                    <a:cubicBezTo>
                      <a:pt x="4799242" y="184912"/>
                      <a:pt x="3948087" y="213106"/>
                      <a:pt x="3386620" y="204470"/>
                    </a:cubicBezTo>
                    <a:cubicBezTo>
                      <a:pt x="3020925" y="180721"/>
                      <a:pt x="225999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125" y="2476373"/>
                      <a:pt x="3253905" y="2438273"/>
                    </a:cubicBezTo>
                    <a:cubicBezTo>
                      <a:pt x="3734092" y="2370455"/>
                      <a:pt x="4842421" y="2726436"/>
                      <a:pt x="4764570" y="1920494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</p:grpSp>
        <p:sp>
          <p:nvSpPr>
            <p:cNvPr id="74" name="TextBox 74"/>
            <p:cNvSpPr txBox="1"/>
            <p:nvPr/>
          </p:nvSpPr>
          <p:spPr>
            <a:xfrm>
              <a:off x="0" y="37944"/>
              <a:ext cx="2868971" cy="140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VVSZC </a:t>
              </a:r>
            </a:p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r>
                <a:rPr lang="en-US" sz="1500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 Horváth Boldizsár Közgazdasági és Informatikai Technikum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870283" y="8183623"/>
            <a:ext cx="2151728" cy="1118075"/>
            <a:chOff x="0" y="0"/>
            <a:chExt cx="2868971" cy="1490767"/>
          </a:xfrm>
        </p:grpSpPr>
        <p:grpSp>
          <p:nvGrpSpPr>
            <p:cNvPr id="76" name="Group 76"/>
            <p:cNvGrpSpPr/>
            <p:nvPr/>
          </p:nvGrpSpPr>
          <p:grpSpPr>
            <a:xfrm>
              <a:off x="0" y="0"/>
              <a:ext cx="2754101" cy="1490767"/>
              <a:chOff x="0" y="0"/>
              <a:chExt cx="4996803" cy="2704719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149788" y="140666"/>
                <a:ext cx="4697754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754" h="2406574">
                    <a:moveTo>
                      <a:pt x="4662484" y="814120"/>
                    </a:moveTo>
                    <a:cubicBezTo>
                      <a:pt x="4699314" y="1240967"/>
                      <a:pt x="4707569" y="1383334"/>
                      <a:pt x="4685979" y="1811451"/>
                    </a:cubicBezTo>
                    <a:cubicBezTo>
                      <a:pt x="4766624" y="2652699"/>
                      <a:pt x="3617782" y="2281097"/>
                      <a:pt x="3120069" y="2351963"/>
                    </a:cubicBezTo>
                    <a:cubicBezTo>
                      <a:pt x="1951307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128" y="26847"/>
                      <a:pt x="2891920" y="-17349"/>
                      <a:pt x="3257483" y="7543"/>
                    </a:cubicBezTo>
                    <a:cubicBezTo>
                      <a:pt x="3839524" y="16560"/>
                      <a:pt x="4721793" y="-12777"/>
                      <a:pt x="4662484" y="814120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  <p:sp>
            <p:nvSpPr>
              <p:cNvPr id="78" name="Freeform 78"/>
              <p:cNvSpPr/>
              <p:nvPr/>
            </p:nvSpPr>
            <p:spPr>
              <a:xfrm>
                <a:off x="-50" y="0"/>
                <a:ext cx="4996767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767" h="2704740">
                    <a:moveTo>
                      <a:pt x="3456597" y="0"/>
                    </a:moveTo>
                    <a:cubicBezTo>
                      <a:pt x="4184942" y="17272"/>
                      <a:pt x="4964976" y="12319"/>
                      <a:pt x="4954054" y="1020699"/>
                    </a:cubicBezTo>
                    <a:cubicBezTo>
                      <a:pt x="4940338" y="1395730"/>
                      <a:pt x="5181765" y="2426335"/>
                      <a:pt x="4647349" y="2578862"/>
                    </a:cubicBezTo>
                    <a:cubicBezTo>
                      <a:pt x="4220883" y="2732278"/>
                      <a:pt x="3606457" y="2623058"/>
                      <a:pt x="3157381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724" y="6223"/>
                      <a:pt x="3456597" y="0"/>
                    </a:cubicBezTo>
                    <a:close/>
                    <a:moveTo>
                      <a:pt x="4764570" y="1920494"/>
                    </a:moveTo>
                    <a:cubicBezTo>
                      <a:pt x="4785399" y="1510411"/>
                      <a:pt x="4777524" y="1386078"/>
                      <a:pt x="4741964" y="977138"/>
                    </a:cubicBezTo>
                    <a:cubicBezTo>
                      <a:pt x="4799242" y="184912"/>
                      <a:pt x="3948087" y="213106"/>
                      <a:pt x="3386620" y="204470"/>
                    </a:cubicBezTo>
                    <a:cubicBezTo>
                      <a:pt x="3020925" y="180721"/>
                      <a:pt x="225999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125" y="2476373"/>
                      <a:pt x="3253905" y="2438273"/>
                    </a:cubicBezTo>
                    <a:cubicBezTo>
                      <a:pt x="3734092" y="2370455"/>
                      <a:pt x="4842421" y="2726436"/>
                      <a:pt x="4764570" y="1920494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</p:grpSp>
        <p:sp>
          <p:nvSpPr>
            <p:cNvPr id="79" name="TextBox 79"/>
            <p:cNvSpPr txBox="1"/>
            <p:nvPr/>
          </p:nvSpPr>
          <p:spPr>
            <a:xfrm>
              <a:off x="0" y="38100"/>
              <a:ext cx="2868971" cy="1380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VVSZC </a:t>
              </a:r>
            </a:p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Sárvári Turisztikai Technikum</a:t>
              </a:r>
            </a:p>
          </p:txBody>
        </p:sp>
      </p:grpSp>
      <p:sp>
        <p:nvSpPr>
          <p:cNvPr id="80" name="TextBox 80"/>
          <p:cNvSpPr txBox="1"/>
          <p:nvPr/>
        </p:nvSpPr>
        <p:spPr>
          <a:xfrm>
            <a:off x="5648960" y="3020817"/>
            <a:ext cx="2945633" cy="47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75"/>
              </a:lnSpc>
              <a:spcBef>
                <a:spcPct val="0"/>
              </a:spcBef>
            </a:pPr>
            <a:r>
              <a:rPr lang="en-US" sz="27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Ada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564879" y="3403697"/>
            <a:ext cx="1396603" cy="718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98"/>
              </a:lnSpc>
              <a:spcBef>
                <a:spcPct val="0"/>
              </a:spcBef>
            </a:pPr>
            <a:r>
              <a:rPr lang="en-US" sz="2070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2025.02.17.-</a:t>
            </a:r>
          </a:p>
          <a:p>
            <a:pPr marL="0" lvl="0" indent="0" algn="ctr">
              <a:lnSpc>
                <a:spcPts val="2898"/>
              </a:lnSpc>
              <a:spcBef>
                <a:spcPct val="0"/>
              </a:spcBef>
            </a:pPr>
            <a:r>
              <a:rPr lang="en-US" sz="2070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2025.03.08.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3969459" y="3384647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grpSp>
        <p:nvGrpSpPr>
          <p:cNvPr id="83" name="Group 83"/>
          <p:cNvGrpSpPr/>
          <p:nvPr/>
        </p:nvGrpSpPr>
        <p:grpSpPr>
          <a:xfrm>
            <a:off x="3619192" y="4735285"/>
            <a:ext cx="1495661" cy="802868"/>
            <a:chOff x="0" y="0"/>
            <a:chExt cx="1994215" cy="1070491"/>
          </a:xfrm>
        </p:grpSpPr>
        <p:grpSp>
          <p:nvGrpSpPr>
            <p:cNvPr id="84" name="Group 84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86" name="Freeform 86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87" name="TextBox 87"/>
            <p:cNvSpPr txBox="1"/>
            <p:nvPr/>
          </p:nvSpPr>
          <p:spPr>
            <a:xfrm>
              <a:off x="467023" y="306628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3619192" y="6376741"/>
            <a:ext cx="1495661" cy="802868"/>
            <a:chOff x="0" y="0"/>
            <a:chExt cx="1994215" cy="1070491"/>
          </a:xfrm>
        </p:grpSpPr>
        <p:grpSp>
          <p:nvGrpSpPr>
            <p:cNvPr id="89" name="Group 89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90" name="Freeform 90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91" name="Freeform 91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92" name="TextBox 92"/>
            <p:cNvSpPr txBox="1"/>
            <p:nvPr/>
          </p:nvSpPr>
          <p:spPr>
            <a:xfrm>
              <a:off x="467023" y="249508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3619192" y="8341226"/>
            <a:ext cx="1495661" cy="802868"/>
            <a:chOff x="0" y="0"/>
            <a:chExt cx="1994215" cy="1070491"/>
          </a:xfrm>
        </p:grpSpPr>
        <p:grpSp>
          <p:nvGrpSpPr>
            <p:cNvPr id="94" name="Group 94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96" name="Freeform 96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97" name="TextBox 97"/>
            <p:cNvSpPr txBox="1"/>
            <p:nvPr/>
          </p:nvSpPr>
          <p:spPr>
            <a:xfrm>
              <a:off x="467023" y="279400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sp>
        <p:nvSpPr>
          <p:cNvPr id="98" name="TextBox 98"/>
          <p:cNvSpPr txBox="1"/>
          <p:nvPr/>
        </p:nvSpPr>
        <p:spPr>
          <a:xfrm rot="-5400000">
            <a:off x="7627239" y="5261930"/>
            <a:ext cx="6097616" cy="3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5"/>
              </a:lnSpc>
              <a:spcBef>
                <a:spcPct val="0"/>
              </a:spcBef>
            </a:pPr>
            <a:r>
              <a:rPr lang="en-US" sz="2267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Short-term learning mobility of VET learners</a:t>
            </a:r>
          </a:p>
        </p:txBody>
      </p:sp>
      <p:sp>
        <p:nvSpPr>
          <p:cNvPr id="99" name="TextBox 99"/>
          <p:cNvSpPr txBox="1"/>
          <p:nvPr/>
        </p:nvSpPr>
        <p:spPr>
          <a:xfrm rot="-108991">
            <a:off x="12928134" y="3207576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Facebook</a:t>
            </a:r>
          </a:p>
        </p:txBody>
      </p:sp>
      <p:sp>
        <p:nvSpPr>
          <p:cNvPr id="100" name="TextBox 100"/>
          <p:cNvSpPr txBox="1"/>
          <p:nvPr/>
        </p:nvSpPr>
        <p:spPr>
          <a:xfrm rot="378388">
            <a:off x="15766922" y="4280394"/>
            <a:ext cx="2067671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YouTube</a:t>
            </a:r>
          </a:p>
        </p:txBody>
      </p:sp>
      <p:sp>
        <p:nvSpPr>
          <p:cNvPr id="101" name="TextBox 101"/>
          <p:cNvSpPr txBox="1"/>
          <p:nvPr/>
        </p:nvSpPr>
        <p:spPr>
          <a:xfrm rot="-399034">
            <a:off x="12783306" y="5024147"/>
            <a:ext cx="2067671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Tik-Tok</a:t>
            </a:r>
          </a:p>
        </p:txBody>
      </p:sp>
      <p:sp>
        <p:nvSpPr>
          <p:cNvPr id="102" name="TextBox 102"/>
          <p:cNvSpPr txBox="1"/>
          <p:nvPr/>
        </p:nvSpPr>
        <p:spPr>
          <a:xfrm rot="689166">
            <a:off x="15654292" y="5979521"/>
            <a:ext cx="2067671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Instagram</a:t>
            </a:r>
          </a:p>
        </p:txBody>
      </p:sp>
      <p:sp>
        <p:nvSpPr>
          <p:cNvPr id="103" name="TextBox 103"/>
          <p:cNvSpPr txBox="1"/>
          <p:nvPr/>
        </p:nvSpPr>
        <p:spPr>
          <a:xfrm rot="-64695">
            <a:off x="12468645" y="7139061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web</a:t>
            </a:r>
          </a:p>
        </p:txBody>
      </p:sp>
      <p:sp>
        <p:nvSpPr>
          <p:cNvPr id="104" name="TextBox 104"/>
          <p:cNvSpPr txBox="1"/>
          <p:nvPr/>
        </p:nvSpPr>
        <p:spPr>
          <a:xfrm rot="338531">
            <a:off x="15671664" y="7829298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photos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3160370" y="1954641"/>
            <a:ext cx="2413305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Participants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898064" y="1925080"/>
            <a:ext cx="2010014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Schools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6080910" y="1954641"/>
            <a:ext cx="2364542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Destination</a:t>
            </a:r>
          </a:p>
        </p:txBody>
      </p:sp>
      <p:sp>
        <p:nvSpPr>
          <p:cNvPr id="108" name="TextBox 108"/>
          <p:cNvSpPr txBox="1"/>
          <p:nvPr/>
        </p:nvSpPr>
        <p:spPr>
          <a:xfrm rot="363903">
            <a:off x="13922615" y="1954854"/>
            <a:ext cx="3857776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Dissemination forms</a:t>
            </a:r>
          </a:p>
        </p:txBody>
      </p:sp>
      <p:grpSp>
        <p:nvGrpSpPr>
          <p:cNvPr id="109" name="Group 109"/>
          <p:cNvGrpSpPr/>
          <p:nvPr/>
        </p:nvGrpSpPr>
        <p:grpSpPr>
          <a:xfrm>
            <a:off x="5663539" y="4401320"/>
            <a:ext cx="2945633" cy="1526141"/>
            <a:chOff x="0" y="0"/>
            <a:chExt cx="3927510" cy="2034855"/>
          </a:xfrm>
        </p:grpSpPr>
        <p:grpSp>
          <p:nvGrpSpPr>
            <p:cNvPr id="110" name="Group 110"/>
            <p:cNvGrpSpPr/>
            <p:nvPr/>
          </p:nvGrpSpPr>
          <p:grpSpPr>
            <a:xfrm>
              <a:off x="168481" y="0"/>
              <a:ext cx="3759029" cy="2034855"/>
              <a:chOff x="0" y="0"/>
              <a:chExt cx="4996482" cy="2704719"/>
            </a:xfrm>
          </p:grpSpPr>
          <p:sp>
            <p:nvSpPr>
              <p:cNvPr id="111" name="Freeform 111"/>
              <p:cNvSpPr/>
              <p:nvPr/>
            </p:nvSpPr>
            <p:spPr>
              <a:xfrm>
                <a:off x="149788" y="140666"/>
                <a:ext cx="4697433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433" h="2406574">
                    <a:moveTo>
                      <a:pt x="4662163" y="814120"/>
                    </a:moveTo>
                    <a:cubicBezTo>
                      <a:pt x="4698993" y="1240967"/>
                      <a:pt x="4707248" y="1383334"/>
                      <a:pt x="4685658" y="1811451"/>
                    </a:cubicBezTo>
                    <a:cubicBezTo>
                      <a:pt x="4766303" y="2652699"/>
                      <a:pt x="3617461" y="2281097"/>
                      <a:pt x="3119748" y="2351963"/>
                    </a:cubicBezTo>
                    <a:cubicBezTo>
                      <a:pt x="195125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042" y="26847"/>
                      <a:pt x="2891632" y="-17349"/>
                      <a:pt x="3257162" y="7543"/>
                    </a:cubicBezTo>
                    <a:cubicBezTo>
                      <a:pt x="3839203" y="16560"/>
                      <a:pt x="4721472" y="-12777"/>
                      <a:pt x="4662163" y="814120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  <p:sp>
            <p:nvSpPr>
              <p:cNvPr id="112" name="Freeform 112"/>
              <p:cNvSpPr/>
              <p:nvPr/>
            </p:nvSpPr>
            <p:spPr>
              <a:xfrm>
                <a:off x="-50" y="0"/>
                <a:ext cx="4996446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446" h="2704740">
                    <a:moveTo>
                      <a:pt x="3456276" y="0"/>
                    </a:moveTo>
                    <a:cubicBezTo>
                      <a:pt x="4184621" y="17272"/>
                      <a:pt x="4964655" y="12319"/>
                      <a:pt x="4953733" y="1020699"/>
                    </a:cubicBezTo>
                    <a:cubicBezTo>
                      <a:pt x="4940017" y="1395730"/>
                      <a:pt x="5181444" y="2426335"/>
                      <a:pt x="4647028" y="2578862"/>
                    </a:cubicBezTo>
                    <a:cubicBezTo>
                      <a:pt x="4220562" y="2732278"/>
                      <a:pt x="3606136" y="2623058"/>
                      <a:pt x="3157064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590" y="6223"/>
                      <a:pt x="3456276" y="0"/>
                    </a:cubicBezTo>
                    <a:close/>
                    <a:moveTo>
                      <a:pt x="4764249" y="1920494"/>
                    </a:moveTo>
                    <a:cubicBezTo>
                      <a:pt x="4785077" y="1510411"/>
                      <a:pt x="4777203" y="1386078"/>
                      <a:pt x="4741643" y="977138"/>
                    </a:cubicBezTo>
                    <a:cubicBezTo>
                      <a:pt x="4798920" y="184912"/>
                      <a:pt x="3947766" y="213106"/>
                      <a:pt x="3386299" y="204470"/>
                    </a:cubicBezTo>
                    <a:cubicBezTo>
                      <a:pt x="3020643" y="180721"/>
                      <a:pt x="225990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074" y="2476373"/>
                      <a:pt x="3253584" y="2438273"/>
                    </a:cubicBezTo>
                    <a:cubicBezTo>
                      <a:pt x="3733771" y="2370455"/>
                      <a:pt x="4842100" y="2726436"/>
                      <a:pt x="4764249" y="1920494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</p:grpSp>
        <p:sp>
          <p:nvSpPr>
            <p:cNvPr id="113" name="TextBox 113"/>
            <p:cNvSpPr txBox="1"/>
            <p:nvPr/>
          </p:nvSpPr>
          <p:spPr>
            <a:xfrm>
              <a:off x="0" y="462143"/>
              <a:ext cx="3927510" cy="611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75"/>
                </a:lnSpc>
                <a:spcBef>
                  <a:spcPct val="0"/>
                </a:spcBef>
              </a:pPr>
              <a:r>
                <a:rPr lang="en-US" sz="2767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Révkomárom</a:t>
              </a:r>
            </a:p>
          </p:txBody>
        </p:sp>
        <p:sp>
          <p:nvSpPr>
            <p:cNvPr id="114" name="TextBox 114"/>
            <p:cNvSpPr txBox="1"/>
            <p:nvPr/>
          </p:nvSpPr>
          <p:spPr>
            <a:xfrm>
              <a:off x="907995" y="969803"/>
              <a:ext cx="2280002" cy="9901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98"/>
                </a:lnSpc>
                <a:spcBef>
                  <a:spcPct val="0"/>
                </a:spcBef>
              </a:pPr>
              <a:r>
                <a:rPr lang="en-US" sz="2070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2025.02.24.-</a:t>
              </a:r>
            </a:p>
            <a:p>
              <a:pPr marL="0" lvl="0" indent="0" algn="ctr">
                <a:lnSpc>
                  <a:spcPts val="3175"/>
                </a:lnSpc>
                <a:spcBef>
                  <a:spcPct val="0"/>
                </a:spcBef>
              </a:pPr>
              <a:r>
                <a:rPr lang="en-US" sz="2267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2025.03.14.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5700037" y="6117961"/>
            <a:ext cx="2819272" cy="1455021"/>
            <a:chOff x="0" y="0"/>
            <a:chExt cx="3759029" cy="1940028"/>
          </a:xfrm>
        </p:grpSpPr>
        <p:grpSp>
          <p:nvGrpSpPr>
            <p:cNvPr id="116" name="Group 116"/>
            <p:cNvGrpSpPr/>
            <p:nvPr/>
          </p:nvGrpSpPr>
          <p:grpSpPr>
            <a:xfrm>
              <a:off x="0" y="0"/>
              <a:ext cx="3759029" cy="1940028"/>
              <a:chOff x="0" y="0"/>
              <a:chExt cx="4996482" cy="2704719"/>
            </a:xfrm>
          </p:grpSpPr>
          <p:sp>
            <p:nvSpPr>
              <p:cNvPr id="117" name="Freeform 117"/>
              <p:cNvSpPr/>
              <p:nvPr/>
            </p:nvSpPr>
            <p:spPr>
              <a:xfrm>
                <a:off x="149788" y="140666"/>
                <a:ext cx="4697433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433" h="2406574">
                    <a:moveTo>
                      <a:pt x="4662163" y="814120"/>
                    </a:moveTo>
                    <a:cubicBezTo>
                      <a:pt x="4698993" y="1240967"/>
                      <a:pt x="4707248" y="1383334"/>
                      <a:pt x="4685658" y="1811451"/>
                    </a:cubicBezTo>
                    <a:cubicBezTo>
                      <a:pt x="4766303" y="2652699"/>
                      <a:pt x="3617461" y="2281097"/>
                      <a:pt x="3119748" y="2351963"/>
                    </a:cubicBezTo>
                    <a:cubicBezTo>
                      <a:pt x="195125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042" y="26847"/>
                      <a:pt x="2891632" y="-17349"/>
                      <a:pt x="3257162" y="7543"/>
                    </a:cubicBezTo>
                    <a:cubicBezTo>
                      <a:pt x="3839203" y="16560"/>
                      <a:pt x="4721472" y="-12777"/>
                      <a:pt x="4662163" y="814120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  <p:sp>
            <p:nvSpPr>
              <p:cNvPr id="118" name="Freeform 118"/>
              <p:cNvSpPr/>
              <p:nvPr/>
            </p:nvSpPr>
            <p:spPr>
              <a:xfrm>
                <a:off x="-50" y="0"/>
                <a:ext cx="4996446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446" h="2704740">
                    <a:moveTo>
                      <a:pt x="3456276" y="0"/>
                    </a:moveTo>
                    <a:cubicBezTo>
                      <a:pt x="4184621" y="17272"/>
                      <a:pt x="4964655" y="12319"/>
                      <a:pt x="4953733" y="1020699"/>
                    </a:cubicBezTo>
                    <a:cubicBezTo>
                      <a:pt x="4940017" y="1395730"/>
                      <a:pt x="5181444" y="2426335"/>
                      <a:pt x="4647028" y="2578862"/>
                    </a:cubicBezTo>
                    <a:cubicBezTo>
                      <a:pt x="4220562" y="2732278"/>
                      <a:pt x="3606136" y="2623058"/>
                      <a:pt x="3157064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590" y="6223"/>
                      <a:pt x="3456276" y="0"/>
                    </a:cubicBezTo>
                    <a:close/>
                    <a:moveTo>
                      <a:pt x="4764249" y="1920494"/>
                    </a:moveTo>
                    <a:cubicBezTo>
                      <a:pt x="4785077" y="1510411"/>
                      <a:pt x="4777203" y="1386078"/>
                      <a:pt x="4741643" y="977138"/>
                    </a:cubicBezTo>
                    <a:cubicBezTo>
                      <a:pt x="4798920" y="184912"/>
                      <a:pt x="3947766" y="213106"/>
                      <a:pt x="3386299" y="204470"/>
                    </a:cubicBezTo>
                    <a:cubicBezTo>
                      <a:pt x="3020643" y="180721"/>
                      <a:pt x="225990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074" y="2476373"/>
                      <a:pt x="3253584" y="2438273"/>
                    </a:cubicBezTo>
                    <a:cubicBezTo>
                      <a:pt x="3733771" y="2370455"/>
                      <a:pt x="4842100" y="2726436"/>
                      <a:pt x="4764249" y="1920494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</p:grpSp>
        <p:sp>
          <p:nvSpPr>
            <p:cNvPr id="119" name="TextBox 119"/>
            <p:cNvSpPr txBox="1"/>
            <p:nvPr/>
          </p:nvSpPr>
          <p:spPr>
            <a:xfrm>
              <a:off x="1108818" y="406318"/>
              <a:ext cx="1541393" cy="611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75"/>
                </a:lnSpc>
                <a:spcBef>
                  <a:spcPct val="0"/>
                </a:spcBef>
              </a:pPr>
              <a:r>
                <a:rPr lang="en-US" sz="2767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Prága</a:t>
              </a:r>
            </a:p>
          </p:txBody>
        </p:sp>
        <p:sp>
          <p:nvSpPr>
            <p:cNvPr id="120" name="TextBox 120"/>
            <p:cNvSpPr txBox="1"/>
            <p:nvPr/>
          </p:nvSpPr>
          <p:spPr>
            <a:xfrm>
              <a:off x="776507" y="922389"/>
              <a:ext cx="2206014" cy="942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95"/>
                </a:lnSpc>
                <a:spcBef>
                  <a:spcPct val="0"/>
                </a:spcBef>
              </a:pPr>
              <a:r>
                <a:rPr lang="en-US" sz="2067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2025.02.03.-</a:t>
              </a:r>
            </a:p>
            <a:p>
              <a:pPr marL="0" lvl="0" indent="0" algn="ctr">
                <a:lnSpc>
                  <a:spcPts val="2895"/>
                </a:lnSpc>
                <a:spcBef>
                  <a:spcPct val="0"/>
                </a:spcBef>
              </a:pPr>
              <a:r>
                <a:rPr lang="en-US" sz="2067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2025.02.21.</a:t>
              </a:r>
            </a:p>
          </p:txBody>
        </p:sp>
      </p:grpSp>
      <p:grpSp>
        <p:nvGrpSpPr>
          <p:cNvPr id="121" name="Group 121"/>
          <p:cNvGrpSpPr/>
          <p:nvPr/>
        </p:nvGrpSpPr>
        <p:grpSpPr>
          <a:xfrm>
            <a:off x="5646176" y="7872703"/>
            <a:ext cx="2819272" cy="1455021"/>
            <a:chOff x="0" y="0"/>
            <a:chExt cx="3759029" cy="1940028"/>
          </a:xfrm>
        </p:grpSpPr>
        <p:grpSp>
          <p:nvGrpSpPr>
            <p:cNvPr id="122" name="Group 122"/>
            <p:cNvGrpSpPr/>
            <p:nvPr/>
          </p:nvGrpSpPr>
          <p:grpSpPr>
            <a:xfrm>
              <a:off x="0" y="0"/>
              <a:ext cx="3759029" cy="1940028"/>
              <a:chOff x="0" y="0"/>
              <a:chExt cx="4996482" cy="2704719"/>
            </a:xfrm>
          </p:grpSpPr>
          <p:sp>
            <p:nvSpPr>
              <p:cNvPr id="123" name="Freeform 123"/>
              <p:cNvSpPr/>
              <p:nvPr/>
            </p:nvSpPr>
            <p:spPr>
              <a:xfrm>
                <a:off x="149788" y="140666"/>
                <a:ext cx="4697433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433" h="2406574">
                    <a:moveTo>
                      <a:pt x="4662163" y="814120"/>
                    </a:moveTo>
                    <a:cubicBezTo>
                      <a:pt x="4698993" y="1240967"/>
                      <a:pt x="4707248" y="1383334"/>
                      <a:pt x="4685658" y="1811451"/>
                    </a:cubicBezTo>
                    <a:cubicBezTo>
                      <a:pt x="4766303" y="2652699"/>
                      <a:pt x="3617461" y="2281097"/>
                      <a:pt x="3119748" y="2351963"/>
                    </a:cubicBezTo>
                    <a:cubicBezTo>
                      <a:pt x="195125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042" y="26847"/>
                      <a:pt x="2891632" y="-17349"/>
                      <a:pt x="3257162" y="7543"/>
                    </a:cubicBezTo>
                    <a:cubicBezTo>
                      <a:pt x="3839203" y="16560"/>
                      <a:pt x="4721472" y="-12777"/>
                      <a:pt x="4662163" y="814120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  <p:sp>
            <p:nvSpPr>
              <p:cNvPr id="124" name="Freeform 124"/>
              <p:cNvSpPr/>
              <p:nvPr/>
            </p:nvSpPr>
            <p:spPr>
              <a:xfrm>
                <a:off x="-50" y="0"/>
                <a:ext cx="4996446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446" h="2704740">
                    <a:moveTo>
                      <a:pt x="3456276" y="0"/>
                    </a:moveTo>
                    <a:cubicBezTo>
                      <a:pt x="4184621" y="17272"/>
                      <a:pt x="4964655" y="12319"/>
                      <a:pt x="4953733" y="1020699"/>
                    </a:cubicBezTo>
                    <a:cubicBezTo>
                      <a:pt x="4940017" y="1395730"/>
                      <a:pt x="5181444" y="2426335"/>
                      <a:pt x="4647028" y="2578862"/>
                    </a:cubicBezTo>
                    <a:cubicBezTo>
                      <a:pt x="4220562" y="2732278"/>
                      <a:pt x="3606136" y="2623058"/>
                      <a:pt x="3157064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590" y="6223"/>
                      <a:pt x="3456276" y="0"/>
                    </a:cubicBezTo>
                    <a:close/>
                    <a:moveTo>
                      <a:pt x="4764249" y="1920494"/>
                    </a:moveTo>
                    <a:cubicBezTo>
                      <a:pt x="4785077" y="1510411"/>
                      <a:pt x="4777203" y="1386078"/>
                      <a:pt x="4741643" y="977138"/>
                    </a:cubicBezTo>
                    <a:cubicBezTo>
                      <a:pt x="4798920" y="184912"/>
                      <a:pt x="3947766" y="213106"/>
                      <a:pt x="3386299" y="204470"/>
                    </a:cubicBezTo>
                    <a:cubicBezTo>
                      <a:pt x="3020643" y="180721"/>
                      <a:pt x="225990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074" y="2476373"/>
                      <a:pt x="3253584" y="2438273"/>
                    </a:cubicBezTo>
                    <a:cubicBezTo>
                      <a:pt x="3733771" y="2370455"/>
                      <a:pt x="4842100" y="2726436"/>
                      <a:pt x="4764249" y="1920494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</p:grpSp>
        <p:sp>
          <p:nvSpPr>
            <p:cNvPr id="125" name="TextBox 125"/>
            <p:cNvSpPr txBox="1"/>
            <p:nvPr/>
          </p:nvSpPr>
          <p:spPr>
            <a:xfrm>
              <a:off x="964042" y="406318"/>
              <a:ext cx="1879514" cy="611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75"/>
                </a:lnSpc>
                <a:spcBef>
                  <a:spcPct val="0"/>
                </a:spcBef>
              </a:pPr>
              <a:r>
                <a:rPr lang="en-US" sz="2767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Rzeszów</a:t>
              </a:r>
            </a:p>
          </p:txBody>
        </p:sp>
        <p:sp>
          <p:nvSpPr>
            <p:cNvPr id="126" name="TextBox 126"/>
            <p:cNvSpPr txBox="1"/>
            <p:nvPr/>
          </p:nvSpPr>
          <p:spPr>
            <a:xfrm>
              <a:off x="853060" y="969803"/>
              <a:ext cx="2372487" cy="942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95"/>
                </a:lnSpc>
                <a:spcBef>
                  <a:spcPct val="0"/>
                </a:spcBef>
              </a:pPr>
              <a:r>
                <a:rPr lang="en-US" sz="2067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2025.03.31.-</a:t>
              </a:r>
            </a:p>
            <a:p>
              <a:pPr marL="0" lvl="0" indent="0" algn="ctr">
                <a:lnSpc>
                  <a:spcPts val="2895"/>
                </a:lnSpc>
                <a:spcBef>
                  <a:spcPct val="0"/>
                </a:spcBef>
              </a:pPr>
              <a:r>
                <a:rPr lang="en-US" sz="2067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2025.04.18.</a:t>
              </a:r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6897509" y="7936520"/>
            <a:ext cx="287449" cy="287449"/>
            <a:chOff x="0" y="0"/>
            <a:chExt cx="812800" cy="812800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29" name="TextBox 1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6902768" y="6176894"/>
            <a:ext cx="287449" cy="287449"/>
            <a:chOff x="0" y="0"/>
            <a:chExt cx="812800" cy="812800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32" name="TextBox 1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6978052" y="4505988"/>
            <a:ext cx="287449" cy="287449"/>
            <a:chOff x="0" y="0"/>
            <a:chExt cx="812800" cy="812800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35" name="TextBox 1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20702" y="-4252903"/>
            <a:ext cx="10879679" cy="5893160"/>
          </a:xfrm>
          <a:custGeom>
            <a:avLst/>
            <a:gdLst/>
            <a:ahLst/>
            <a:cxnLst/>
            <a:rect l="l" t="t" r="r" b="b"/>
            <a:pathLst>
              <a:path w="10879679" h="5893160">
                <a:moveTo>
                  <a:pt x="0" y="0"/>
                </a:moveTo>
                <a:lnTo>
                  <a:pt x="10879679" y="0"/>
                </a:lnTo>
                <a:lnTo>
                  <a:pt x="10879679" y="5893159"/>
                </a:lnTo>
                <a:lnTo>
                  <a:pt x="0" y="589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63967" y="-4328302"/>
            <a:ext cx="10078461" cy="5893160"/>
          </a:xfrm>
          <a:custGeom>
            <a:avLst/>
            <a:gdLst/>
            <a:ahLst/>
            <a:cxnLst/>
            <a:rect l="l" t="t" r="r" b="b"/>
            <a:pathLst>
              <a:path w="10078461" h="5893160">
                <a:moveTo>
                  <a:pt x="0" y="0"/>
                </a:moveTo>
                <a:lnTo>
                  <a:pt x="10078461" y="0"/>
                </a:lnTo>
                <a:lnTo>
                  <a:pt x="10078461" y="5893160"/>
                </a:lnTo>
                <a:lnTo>
                  <a:pt x="0" y="5893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949"/>
            </a:stretch>
          </a:blipFill>
        </p:spPr>
      </p:sp>
      <p:grpSp>
        <p:nvGrpSpPr>
          <p:cNvPr id="4" name="Group 4"/>
          <p:cNvGrpSpPr/>
          <p:nvPr/>
        </p:nvGrpSpPr>
        <p:grpSpPr>
          <a:xfrm rot="369308">
            <a:off x="15433945" y="3755848"/>
            <a:ext cx="2648633" cy="1434232"/>
            <a:chOff x="0" y="0"/>
            <a:chExt cx="4994875" cy="2704719"/>
          </a:xfrm>
        </p:grpSpPr>
        <p:sp>
          <p:nvSpPr>
            <p:cNvPr id="5" name="Freeform 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7569511" y="3939602"/>
            <a:ext cx="395164" cy="39516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9E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616192">
            <a:off x="15352174" y="5440905"/>
            <a:ext cx="2718339" cy="1471978"/>
            <a:chOff x="0" y="0"/>
            <a:chExt cx="4994875" cy="2704719"/>
          </a:xfrm>
        </p:grpSpPr>
        <p:sp>
          <p:nvSpPr>
            <p:cNvPr id="11" name="Freeform 11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CDE99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CDE990"/>
            </a:solidFill>
          </p:spPr>
        </p:sp>
      </p:grpSp>
      <p:grpSp>
        <p:nvGrpSpPr>
          <p:cNvPr id="13" name="Group 13"/>
          <p:cNvGrpSpPr/>
          <p:nvPr/>
        </p:nvGrpSpPr>
        <p:grpSpPr>
          <a:xfrm rot="616192">
            <a:off x="17550432" y="5734717"/>
            <a:ext cx="385489" cy="38548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80237" y="21689"/>
            <a:ext cx="3138900" cy="896600"/>
          </a:xfrm>
          <a:custGeom>
            <a:avLst/>
            <a:gdLst/>
            <a:ahLst/>
            <a:cxnLst/>
            <a:rect l="l" t="t" r="r" b="b"/>
            <a:pathLst>
              <a:path w="3138900" h="896600">
                <a:moveTo>
                  <a:pt x="0" y="0"/>
                </a:moveTo>
                <a:lnTo>
                  <a:pt x="3138900" y="0"/>
                </a:lnTo>
                <a:lnTo>
                  <a:pt x="3138900" y="896600"/>
                </a:lnTo>
                <a:lnTo>
                  <a:pt x="0" y="896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11993">
            <a:off x="8060739" y="162698"/>
            <a:ext cx="616601" cy="750289"/>
          </a:xfrm>
          <a:custGeom>
            <a:avLst/>
            <a:gdLst/>
            <a:ahLst/>
            <a:cxnLst/>
            <a:rect l="l" t="t" r="r" b="b"/>
            <a:pathLst>
              <a:path w="616601" h="750289">
                <a:moveTo>
                  <a:pt x="0" y="0"/>
                </a:moveTo>
                <a:lnTo>
                  <a:pt x="616601" y="0"/>
                </a:lnTo>
                <a:lnTo>
                  <a:pt x="616601" y="750289"/>
                </a:lnTo>
                <a:lnTo>
                  <a:pt x="0" y="7502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8710070" y="206031"/>
            <a:ext cx="661351" cy="733353"/>
          </a:xfrm>
          <a:custGeom>
            <a:avLst/>
            <a:gdLst/>
            <a:ahLst/>
            <a:cxnLst/>
            <a:rect l="l" t="t" r="r" b="b"/>
            <a:pathLst>
              <a:path w="661351" h="733353">
                <a:moveTo>
                  <a:pt x="0" y="0"/>
                </a:moveTo>
                <a:lnTo>
                  <a:pt x="661352" y="0"/>
                </a:lnTo>
                <a:lnTo>
                  <a:pt x="661352" y="733353"/>
                </a:lnTo>
                <a:lnTo>
                  <a:pt x="0" y="7333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 rot="61793">
            <a:off x="9440325" y="141931"/>
            <a:ext cx="633399" cy="770729"/>
          </a:xfrm>
          <a:custGeom>
            <a:avLst/>
            <a:gdLst/>
            <a:ahLst/>
            <a:cxnLst/>
            <a:rect l="l" t="t" r="r" b="b"/>
            <a:pathLst>
              <a:path w="633399" h="770729">
                <a:moveTo>
                  <a:pt x="0" y="0"/>
                </a:moveTo>
                <a:lnTo>
                  <a:pt x="633398" y="0"/>
                </a:lnTo>
                <a:lnTo>
                  <a:pt x="633398" y="770728"/>
                </a:lnTo>
                <a:lnTo>
                  <a:pt x="0" y="7707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3000"/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13360" y="4570873"/>
            <a:ext cx="2065576" cy="1118075"/>
            <a:chOff x="0" y="0"/>
            <a:chExt cx="4996803" cy="2704719"/>
          </a:xfrm>
        </p:grpSpPr>
        <p:sp>
          <p:nvSpPr>
            <p:cNvPr id="21" name="Freeform 2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5878491" y="2579762"/>
            <a:ext cx="2754339" cy="1490992"/>
            <a:chOff x="0" y="0"/>
            <a:chExt cx="4996482" cy="2704719"/>
          </a:xfrm>
        </p:grpSpPr>
        <p:sp>
          <p:nvSpPr>
            <p:cNvPr id="24" name="Freeform 2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7080469" y="2619660"/>
            <a:ext cx="287449" cy="287449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619192" y="3171345"/>
            <a:ext cx="1495661" cy="802868"/>
            <a:chOff x="0" y="0"/>
            <a:chExt cx="5038616" cy="2704719"/>
          </a:xfrm>
        </p:grpSpPr>
        <p:sp>
          <p:nvSpPr>
            <p:cNvPr id="30" name="Freeform 30"/>
            <p:cNvSpPr/>
            <p:nvPr/>
          </p:nvSpPr>
          <p:spPr>
            <a:xfrm>
              <a:off x="149788" y="140666"/>
              <a:ext cx="4739567" cy="2406574"/>
            </a:xfrm>
            <a:custGeom>
              <a:avLst/>
              <a:gdLst/>
              <a:ahLst/>
              <a:cxnLst/>
              <a:rect l="l" t="t" r="r" b="b"/>
              <a:pathLst>
                <a:path w="4739567" h="2406574">
                  <a:moveTo>
                    <a:pt x="4704297" y="814120"/>
                  </a:moveTo>
                  <a:cubicBezTo>
                    <a:pt x="4741127" y="1240967"/>
                    <a:pt x="4749382" y="1383334"/>
                    <a:pt x="4727792" y="1811451"/>
                  </a:cubicBezTo>
                  <a:cubicBezTo>
                    <a:pt x="4808437" y="2652699"/>
                    <a:pt x="3659595" y="2281097"/>
                    <a:pt x="3161882" y="2351963"/>
                  </a:cubicBezTo>
                  <a:cubicBezTo>
                    <a:pt x="1957488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14356" y="26847"/>
                    <a:pt x="2929370" y="-17349"/>
                    <a:pt x="3299296" y="7543"/>
                  </a:cubicBezTo>
                  <a:cubicBezTo>
                    <a:pt x="3881337" y="16560"/>
                    <a:pt x="4763606" y="-12777"/>
                    <a:pt x="4704297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-50" y="0"/>
              <a:ext cx="5038580" cy="2704740"/>
            </a:xfrm>
            <a:custGeom>
              <a:avLst/>
              <a:gdLst/>
              <a:ahLst/>
              <a:cxnLst/>
              <a:rect l="l" t="t" r="r" b="b"/>
              <a:pathLst>
                <a:path w="5038580" h="2704740">
                  <a:moveTo>
                    <a:pt x="3498410" y="0"/>
                  </a:moveTo>
                  <a:cubicBezTo>
                    <a:pt x="4226755" y="17272"/>
                    <a:pt x="5006789" y="12319"/>
                    <a:pt x="4995867" y="1020699"/>
                  </a:cubicBezTo>
                  <a:cubicBezTo>
                    <a:pt x="4982151" y="1395730"/>
                    <a:pt x="5223578" y="2426335"/>
                    <a:pt x="4689162" y="2578862"/>
                  </a:cubicBezTo>
                  <a:cubicBezTo>
                    <a:pt x="4262696" y="2732278"/>
                    <a:pt x="3648270" y="2623058"/>
                    <a:pt x="319867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58194" y="6223"/>
                    <a:pt x="3498410" y="0"/>
                  </a:cubicBezTo>
                  <a:close/>
                  <a:moveTo>
                    <a:pt x="4806383" y="1920494"/>
                  </a:moveTo>
                  <a:cubicBezTo>
                    <a:pt x="4827212" y="1510411"/>
                    <a:pt x="4819337" y="1386078"/>
                    <a:pt x="4783777" y="977138"/>
                  </a:cubicBezTo>
                  <a:cubicBezTo>
                    <a:pt x="4841055" y="184912"/>
                    <a:pt x="3989900" y="213106"/>
                    <a:pt x="3428433" y="204470"/>
                  </a:cubicBezTo>
                  <a:cubicBezTo>
                    <a:pt x="3057682" y="180721"/>
                    <a:pt x="227145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9704" y="2476373"/>
                    <a:pt x="3295718" y="2438273"/>
                  </a:cubicBezTo>
                  <a:cubicBezTo>
                    <a:pt x="3775905" y="2370455"/>
                    <a:pt x="4884234" y="2726436"/>
                    <a:pt x="4806383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9890130" y="1593433"/>
            <a:ext cx="1619461" cy="8103279"/>
            <a:chOff x="0" y="0"/>
            <a:chExt cx="4995518" cy="24996022"/>
          </a:xfrm>
        </p:grpSpPr>
        <p:sp>
          <p:nvSpPr>
            <p:cNvPr id="33" name="Freeform 33"/>
            <p:cNvSpPr/>
            <p:nvPr/>
          </p:nvSpPr>
          <p:spPr>
            <a:xfrm>
              <a:off x="149788" y="140666"/>
              <a:ext cx="4696468" cy="24697877"/>
            </a:xfrm>
            <a:custGeom>
              <a:avLst/>
              <a:gdLst/>
              <a:ahLst/>
              <a:cxnLst/>
              <a:rect l="l" t="t" r="r" b="b"/>
              <a:pathLst>
                <a:path w="4696468" h="24697877">
                  <a:moveTo>
                    <a:pt x="4661199" y="814120"/>
                  </a:moveTo>
                  <a:cubicBezTo>
                    <a:pt x="4698028" y="1240967"/>
                    <a:pt x="4706283" y="23674637"/>
                    <a:pt x="4684694" y="24102753"/>
                  </a:cubicBezTo>
                  <a:cubicBezTo>
                    <a:pt x="4765339" y="24944001"/>
                    <a:pt x="3616497" y="24572399"/>
                    <a:pt x="3118784" y="24643266"/>
                  </a:cubicBezTo>
                  <a:cubicBezTo>
                    <a:pt x="1951117" y="24683017"/>
                    <a:pt x="1236036" y="24726959"/>
                    <a:pt x="615514" y="24672221"/>
                  </a:cubicBezTo>
                  <a:cubicBezTo>
                    <a:pt x="44522" y="24694446"/>
                    <a:pt x="-31551" y="24506360"/>
                    <a:pt x="9216" y="23970546"/>
                  </a:cubicBezTo>
                  <a:cubicBezTo>
                    <a:pt x="7057" y="23743978"/>
                    <a:pt x="9089" y="21307369"/>
                    <a:pt x="13915" y="3720910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-50" y="0"/>
              <a:ext cx="4995481" cy="24996043"/>
            </a:xfrm>
            <a:custGeom>
              <a:avLst/>
              <a:gdLst/>
              <a:ahLst/>
              <a:cxnLst/>
              <a:rect l="l" t="t" r="r" b="b"/>
              <a:pathLst>
                <a:path w="4995481" h="24996043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7382820"/>
                    <a:pt x="5180480" y="24717637"/>
                    <a:pt x="4646064" y="24870164"/>
                  </a:cubicBezTo>
                  <a:cubicBezTo>
                    <a:pt x="4219597" y="25023581"/>
                    <a:pt x="3605172" y="24914360"/>
                    <a:pt x="3156112" y="24948905"/>
                  </a:cubicBezTo>
                  <a:cubicBezTo>
                    <a:pt x="1812340" y="24999069"/>
                    <a:pt x="1090091" y="25033994"/>
                    <a:pt x="386130" y="24920076"/>
                  </a:cubicBezTo>
                  <a:cubicBezTo>
                    <a:pt x="-204420" y="24800060"/>
                    <a:pt x="73329" y="23688683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24211797"/>
                  </a:moveTo>
                  <a:cubicBezTo>
                    <a:pt x="4784113" y="23801715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4058864"/>
                  </a:cubicBezTo>
                  <a:cubicBezTo>
                    <a:pt x="230047" y="20905560"/>
                    <a:pt x="228142" y="23868135"/>
                    <a:pt x="230174" y="24085178"/>
                  </a:cubicBezTo>
                  <a:cubicBezTo>
                    <a:pt x="190804" y="24598512"/>
                    <a:pt x="264210" y="24778725"/>
                    <a:pt x="815009" y="24757262"/>
                  </a:cubicBezTo>
                  <a:cubicBezTo>
                    <a:pt x="1413560" y="24809712"/>
                    <a:pt x="2112922" y="24767676"/>
                    <a:pt x="3252620" y="24729576"/>
                  </a:cubicBezTo>
                  <a:cubicBezTo>
                    <a:pt x="3732807" y="24661758"/>
                    <a:pt x="4841136" y="25017738"/>
                    <a:pt x="4763285" y="24211797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10544913" y="8316506"/>
            <a:ext cx="309893" cy="309893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 rot="-267387">
            <a:off x="12498359" y="2839367"/>
            <a:ext cx="2875984" cy="1557242"/>
            <a:chOff x="0" y="0"/>
            <a:chExt cx="4995196" cy="2704719"/>
          </a:xfrm>
        </p:grpSpPr>
        <p:sp>
          <p:nvSpPr>
            <p:cNvPr id="39" name="Freeform 3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1" name="Group 41"/>
          <p:cNvGrpSpPr/>
          <p:nvPr/>
        </p:nvGrpSpPr>
        <p:grpSpPr>
          <a:xfrm rot="-267387">
            <a:off x="14750726" y="2882851"/>
            <a:ext cx="393467" cy="393467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 rot="-443671">
            <a:off x="12406071" y="4681789"/>
            <a:ext cx="2830966" cy="1532669"/>
            <a:chOff x="0" y="0"/>
            <a:chExt cx="4995839" cy="2704719"/>
          </a:xfrm>
        </p:grpSpPr>
        <p:sp>
          <p:nvSpPr>
            <p:cNvPr id="45" name="Freeform 4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14601319" y="4677211"/>
            <a:ext cx="388050" cy="388050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CB73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109332">
            <a:off x="12092840" y="6606331"/>
            <a:ext cx="2830966" cy="1532669"/>
            <a:chOff x="0" y="0"/>
            <a:chExt cx="4995839" cy="2704719"/>
          </a:xfrm>
        </p:grpSpPr>
        <p:sp>
          <p:nvSpPr>
            <p:cNvPr id="51" name="Freeform 5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CFA7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CFA7"/>
            </a:solidFill>
          </p:spPr>
        </p:sp>
      </p:grpSp>
      <p:grpSp>
        <p:nvGrpSpPr>
          <p:cNvPr id="53" name="Group 53"/>
          <p:cNvGrpSpPr/>
          <p:nvPr/>
        </p:nvGrpSpPr>
        <p:grpSpPr>
          <a:xfrm rot="334339">
            <a:off x="14327585" y="6700304"/>
            <a:ext cx="382018" cy="382018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969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 rot="293894">
            <a:off x="15302999" y="7297673"/>
            <a:ext cx="2830966" cy="1532669"/>
            <a:chOff x="0" y="0"/>
            <a:chExt cx="4995839" cy="2704719"/>
          </a:xfrm>
        </p:grpSpPr>
        <p:sp>
          <p:nvSpPr>
            <p:cNvPr id="57" name="Freeform 5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</p:grpSp>
      <p:grpSp>
        <p:nvGrpSpPr>
          <p:cNvPr id="59" name="Group 59"/>
          <p:cNvGrpSpPr/>
          <p:nvPr/>
        </p:nvGrpSpPr>
        <p:grpSpPr>
          <a:xfrm rot="737565">
            <a:off x="17602570" y="7518215"/>
            <a:ext cx="382018" cy="382018"/>
            <a:chOff x="0" y="0"/>
            <a:chExt cx="812800" cy="8128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7C1C1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Freeform 62"/>
          <p:cNvSpPr/>
          <p:nvPr/>
        </p:nvSpPr>
        <p:spPr>
          <a:xfrm>
            <a:off x="10147274" y="170312"/>
            <a:ext cx="657003" cy="804792"/>
          </a:xfrm>
          <a:custGeom>
            <a:avLst/>
            <a:gdLst/>
            <a:ahLst/>
            <a:cxnLst/>
            <a:rect l="l" t="t" r="r" b="b"/>
            <a:pathLst>
              <a:path w="657003" h="804792">
                <a:moveTo>
                  <a:pt x="0" y="0"/>
                </a:moveTo>
                <a:lnTo>
                  <a:pt x="657003" y="0"/>
                </a:lnTo>
                <a:lnTo>
                  <a:pt x="657003" y="804792"/>
                </a:lnTo>
                <a:lnTo>
                  <a:pt x="0" y="8047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63" name="Group 63"/>
          <p:cNvGrpSpPr/>
          <p:nvPr/>
        </p:nvGrpSpPr>
        <p:grpSpPr>
          <a:xfrm>
            <a:off x="913360" y="2892530"/>
            <a:ext cx="2065576" cy="1118075"/>
            <a:chOff x="0" y="0"/>
            <a:chExt cx="4996803" cy="2704719"/>
          </a:xfrm>
        </p:grpSpPr>
        <p:sp>
          <p:nvSpPr>
            <p:cNvPr id="64" name="Freeform 6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913360" y="6097854"/>
            <a:ext cx="2065576" cy="1118075"/>
            <a:chOff x="0" y="0"/>
            <a:chExt cx="4996803" cy="2704719"/>
          </a:xfrm>
        </p:grpSpPr>
        <p:sp>
          <p:nvSpPr>
            <p:cNvPr id="67" name="Freeform 6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69" name="Group 69"/>
          <p:cNvGrpSpPr/>
          <p:nvPr/>
        </p:nvGrpSpPr>
        <p:grpSpPr>
          <a:xfrm>
            <a:off x="870283" y="7508324"/>
            <a:ext cx="2065576" cy="1118075"/>
            <a:chOff x="0" y="0"/>
            <a:chExt cx="4996803" cy="2704719"/>
          </a:xfrm>
        </p:grpSpPr>
        <p:sp>
          <p:nvSpPr>
            <p:cNvPr id="70" name="Freeform 7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72" name="Group 72"/>
          <p:cNvGrpSpPr/>
          <p:nvPr/>
        </p:nvGrpSpPr>
        <p:grpSpPr>
          <a:xfrm>
            <a:off x="3619192" y="4735285"/>
            <a:ext cx="1495661" cy="802868"/>
            <a:chOff x="0" y="0"/>
            <a:chExt cx="1994215" cy="1070491"/>
          </a:xfrm>
        </p:grpSpPr>
        <p:grpSp>
          <p:nvGrpSpPr>
            <p:cNvPr id="73" name="Group 73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75" name="Freeform 75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76" name="TextBox 76"/>
            <p:cNvSpPr txBox="1"/>
            <p:nvPr/>
          </p:nvSpPr>
          <p:spPr>
            <a:xfrm>
              <a:off x="467023" y="306628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3662269" y="6214816"/>
            <a:ext cx="1495661" cy="802868"/>
            <a:chOff x="0" y="0"/>
            <a:chExt cx="1994215" cy="1070491"/>
          </a:xfrm>
        </p:grpSpPr>
        <p:grpSp>
          <p:nvGrpSpPr>
            <p:cNvPr id="78" name="Group 78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80" name="Freeform 80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81" name="TextBox 81"/>
            <p:cNvSpPr txBox="1"/>
            <p:nvPr/>
          </p:nvSpPr>
          <p:spPr>
            <a:xfrm>
              <a:off x="467023" y="249508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3685261" y="7627284"/>
            <a:ext cx="1495661" cy="802868"/>
            <a:chOff x="0" y="0"/>
            <a:chExt cx="1994215" cy="1070491"/>
          </a:xfrm>
        </p:grpSpPr>
        <p:grpSp>
          <p:nvGrpSpPr>
            <p:cNvPr id="83" name="Group 83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84" name="Freeform 84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85" name="Freeform 85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86" name="TextBox 86"/>
            <p:cNvSpPr txBox="1"/>
            <p:nvPr/>
          </p:nvSpPr>
          <p:spPr>
            <a:xfrm>
              <a:off x="467023" y="279400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5755040" y="4188114"/>
            <a:ext cx="2877789" cy="1490992"/>
            <a:chOff x="0" y="0"/>
            <a:chExt cx="3837053" cy="1987989"/>
          </a:xfrm>
        </p:grpSpPr>
        <p:grpSp>
          <p:nvGrpSpPr>
            <p:cNvPr id="88" name="Group 88"/>
            <p:cNvGrpSpPr/>
            <p:nvPr/>
          </p:nvGrpSpPr>
          <p:grpSpPr>
            <a:xfrm>
              <a:off x="164601" y="0"/>
              <a:ext cx="3672452" cy="1987989"/>
              <a:chOff x="0" y="0"/>
              <a:chExt cx="4996482" cy="2704719"/>
            </a:xfrm>
          </p:grpSpPr>
          <p:sp>
            <p:nvSpPr>
              <p:cNvPr id="89" name="Freeform 89"/>
              <p:cNvSpPr/>
              <p:nvPr/>
            </p:nvSpPr>
            <p:spPr>
              <a:xfrm>
                <a:off x="149788" y="140666"/>
                <a:ext cx="4697433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433" h="2406574">
                    <a:moveTo>
                      <a:pt x="4662163" y="814120"/>
                    </a:moveTo>
                    <a:cubicBezTo>
                      <a:pt x="4698993" y="1240967"/>
                      <a:pt x="4707248" y="1383334"/>
                      <a:pt x="4685658" y="1811451"/>
                    </a:cubicBezTo>
                    <a:cubicBezTo>
                      <a:pt x="4766303" y="2652699"/>
                      <a:pt x="3617461" y="2281097"/>
                      <a:pt x="3119748" y="2351963"/>
                    </a:cubicBezTo>
                    <a:cubicBezTo>
                      <a:pt x="195125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042" y="26847"/>
                      <a:pt x="2891632" y="-17349"/>
                      <a:pt x="3257162" y="7543"/>
                    </a:cubicBezTo>
                    <a:cubicBezTo>
                      <a:pt x="3839203" y="16560"/>
                      <a:pt x="4721472" y="-12777"/>
                      <a:pt x="4662163" y="814120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  <p:sp>
            <p:nvSpPr>
              <p:cNvPr id="90" name="Freeform 90"/>
              <p:cNvSpPr/>
              <p:nvPr/>
            </p:nvSpPr>
            <p:spPr>
              <a:xfrm>
                <a:off x="-50" y="0"/>
                <a:ext cx="4996446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446" h="2704740">
                    <a:moveTo>
                      <a:pt x="3456276" y="0"/>
                    </a:moveTo>
                    <a:cubicBezTo>
                      <a:pt x="4184621" y="17272"/>
                      <a:pt x="4964655" y="12319"/>
                      <a:pt x="4953733" y="1020699"/>
                    </a:cubicBezTo>
                    <a:cubicBezTo>
                      <a:pt x="4940017" y="1395730"/>
                      <a:pt x="5181444" y="2426335"/>
                      <a:pt x="4647028" y="2578862"/>
                    </a:cubicBezTo>
                    <a:cubicBezTo>
                      <a:pt x="4220562" y="2732278"/>
                      <a:pt x="3606136" y="2623058"/>
                      <a:pt x="3157064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590" y="6223"/>
                      <a:pt x="3456276" y="0"/>
                    </a:cubicBezTo>
                    <a:close/>
                    <a:moveTo>
                      <a:pt x="4764249" y="1920494"/>
                    </a:moveTo>
                    <a:cubicBezTo>
                      <a:pt x="4785077" y="1510411"/>
                      <a:pt x="4777203" y="1386078"/>
                      <a:pt x="4741643" y="977138"/>
                    </a:cubicBezTo>
                    <a:cubicBezTo>
                      <a:pt x="4798920" y="184912"/>
                      <a:pt x="3947766" y="213106"/>
                      <a:pt x="3386299" y="204470"/>
                    </a:cubicBezTo>
                    <a:cubicBezTo>
                      <a:pt x="3020643" y="180721"/>
                      <a:pt x="225990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074" y="2476373"/>
                      <a:pt x="3253584" y="2438273"/>
                    </a:cubicBezTo>
                    <a:cubicBezTo>
                      <a:pt x="3733771" y="2370455"/>
                      <a:pt x="4842100" y="2726436"/>
                      <a:pt x="4764249" y="1920494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</p:grpSp>
        <p:sp>
          <p:nvSpPr>
            <p:cNvPr id="91" name="TextBox 91"/>
            <p:cNvSpPr txBox="1"/>
            <p:nvPr/>
          </p:nvSpPr>
          <p:spPr>
            <a:xfrm>
              <a:off x="0" y="450183"/>
              <a:ext cx="3837053" cy="598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85"/>
                </a:lnSpc>
                <a:spcBef>
                  <a:spcPct val="0"/>
                </a:spcBef>
              </a:pPr>
              <a:r>
                <a:rPr lang="en-US" sz="2704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Lipcse</a:t>
              </a: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887082" y="946369"/>
              <a:ext cx="2227490" cy="968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31"/>
                </a:lnSpc>
                <a:spcBef>
                  <a:spcPct val="0"/>
                </a:spcBef>
              </a:pPr>
              <a:r>
                <a:rPr lang="en-US" sz="2022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2025.06.02.-</a:t>
              </a:r>
            </a:p>
            <a:p>
              <a:pPr marL="0" lvl="0" indent="0" algn="ctr">
                <a:lnSpc>
                  <a:spcPts val="3101"/>
                </a:lnSpc>
                <a:spcBef>
                  <a:spcPct val="0"/>
                </a:spcBef>
              </a:pPr>
              <a:r>
                <a:rPr lang="en-US" sz="2215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2025.06.27.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5847024" y="5772045"/>
            <a:ext cx="2754339" cy="1421509"/>
            <a:chOff x="0" y="0"/>
            <a:chExt cx="3672452" cy="1895346"/>
          </a:xfrm>
        </p:grpSpPr>
        <p:grpSp>
          <p:nvGrpSpPr>
            <p:cNvPr id="94" name="Group 94"/>
            <p:cNvGrpSpPr/>
            <p:nvPr/>
          </p:nvGrpSpPr>
          <p:grpSpPr>
            <a:xfrm>
              <a:off x="0" y="0"/>
              <a:ext cx="3672452" cy="1895346"/>
              <a:chOff x="0" y="0"/>
              <a:chExt cx="4996482" cy="2704719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149788" y="140666"/>
                <a:ext cx="4697433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433" h="2406574">
                    <a:moveTo>
                      <a:pt x="4662163" y="814120"/>
                    </a:moveTo>
                    <a:cubicBezTo>
                      <a:pt x="4698993" y="1240967"/>
                      <a:pt x="4707248" y="1383334"/>
                      <a:pt x="4685658" y="1811451"/>
                    </a:cubicBezTo>
                    <a:cubicBezTo>
                      <a:pt x="4766303" y="2652699"/>
                      <a:pt x="3617461" y="2281097"/>
                      <a:pt x="3119748" y="2351963"/>
                    </a:cubicBezTo>
                    <a:cubicBezTo>
                      <a:pt x="195125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042" y="26847"/>
                      <a:pt x="2891632" y="-17349"/>
                      <a:pt x="3257162" y="7543"/>
                    </a:cubicBezTo>
                    <a:cubicBezTo>
                      <a:pt x="3839203" y="16560"/>
                      <a:pt x="4721472" y="-12777"/>
                      <a:pt x="4662163" y="814120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  <p:sp>
            <p:nvSpPr>
              <p:cNvPr id="96" name="Freeform 96"/>
              <p:cNvSpPr/>
              <p:nvPr/>
            </p:nvSpPr>
            <p:spPr>
              <a:xfrm>
                <a:off x="-50" y="0"/>
                <a:ext cx="4996446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446" h="2704740">
                    <a:moveTo>
                      <a:pt x="3456276" y="0"/>
                    </a:moveTo>
                    <a:cubicBezTo>
                      <a:pt x="4184621" y="17272"/>
                      <a:pt x="4964655" y="12319"/>
                      <a:pt x="4953733" y="1020699"/>
                    </a:cubicBezTo>
                    <a:cubicBezTo>
                      <a:pt x="4940017" y="1395730"/>
                      <a:pt x="5181444" y="2426335"/>
                      <a:pt x="4647028" y="2578862"/>
                    </a:cubicBezTo>
                    <a:cubicBezTo>
                      <a:pt x="4220562" y="2732278"/>
                      <a:pt x="3606136" y="2623058"/>
                      <a:pt x="3157064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590" y="6223"/>
                      <a:pt x="3456276" y="0"/>
                    </a:cubicBezTo>
                    <a:close/>
                    <a:moveTo>
                      <a:pt x="4764249" y="1920494"/>
                    </a:moveTo>
                    <a:cubicBezTo>
                      <a:pt x="4785077" y="1510411"/>
                      <a:pt x="4777203" y="1386078"/>
                      <a:pt x="4741643" y="977138"/>
                    </a:cubicBezTo>
                    <a:cubicBezTo>
                      <a:pt x="4798920" y="184912"/>
                      <a:pt x="3947766" y="213106"/>
                      <a:pt x="3386299" y="204470"/>
                    </a:cubicBezTo>
                    <a:cubicBezTo>
                      <a:pt x="3020643" y="180721"/>
                      <a:pt x="225990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074" y="2476373"/>
                      <a:pt x="3253584" y="2438273"/>
                    </a:cubicBezTo>
                    <a:cubicBezTo>
                      <a:pt x="3733771" y="2370455"/>
                      <a:pt x="4842100" y="2726436"/>
                      <a:pt x="4764249" y="1920494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</p:grpSp>
        <p:sp>
          <p:nvSpPr>
            <p:cNvPr id="97" name="TextBox 97"/>
            <p:cNvSpPr txBox="1"/>
            <p:nvPr/>
          </p:nvSpPr>
          <p:spPr>
            <a:xfrm>
              <a:off x="1083280" y="395643"/>
              <a:ext cx="1505892" cy="598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85"/>
                </a:lnSpc>
                <a:spcBef>
                  <a:spcPct val="0"/>
                </a:spcBef>
              </a:pPr>
              <a:r>
                <a:rPr lang="en-US" sz="2704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Ada</a:t>
              </a:r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758623" y="900048"/>
              <a:ext cx="2155206" cy="922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28"/>
                </a:lnSpc>
                <a:spcBef>
                  <a:spcPct val="0"/>
                </a:spcBef>
              </a:pPr>
              <a:r>
                <a:rPr lang="en-US" sz="2020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2025.06.16.-</a:t>
              </a:r>
            </a:p>
            <a:p>
              <a:pPr marL="0" lvl="0" indent="0" algn="ctr">
                <a:lnSpc>
                  <a:spcPts val="2828"/>
                </a:lnSpc>
                <a:spcBef>
                  <a:spcPct val="0"/>
                </a:spcBef>
              </a:pPr>
              <a:r>
                <a:rPr lang="en-US" sz="2020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2025.07.09.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7080469" y="7307854"/>
            <a:ext cx="287449" cy="287449"/>
            <a:chOff x="0" y="0"/>
            <a:chExt cx="812800" cy="8128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7115246" y="5830737"/>
            <a:ext cx="280828" cy="280828"/>
            <a:chOff x="0" y="0"/>
            <a:chExt cx="812800" cy="8128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4" name="TextBox 1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7108626" y="4218540"/>
            <a:ext cx="287449" cy="287449"/>
            <a:chOff x="0" y="0"/>
            <a:chExt cx="812800" cy="8128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7" name="TextBox 1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756350" y="8921674"/>
            <a:ext cx="2151728" cy="1118235"/>
            <a:chOff x="0" y="0"/>
            <a:chExt cx="2868971" cy="1490980"/>
          </a:xfrm>
        </p:grpSpPr>
        <p:grpSp>
          <p:nvGrpSpPr>
            <p:cNvPr id="109" name="Group 109"/>
            <p:cNvGrpSpPr/>
            <p:nvPr/>
          </p:nvGrpSpPr>
          <p:grpSpPr>
            <a:xfrm>
              <a:off x="0" y="0"/>
              <a:ext cx="2754101" cy="1490767"/>
              <a:chOff x="0" y="0"/>
              <a:chExt cx="4996803" cy="2704719"/>
            </a:xfrm>
          </p:grpSpPr>
          <p:sp>
            <p:nvSpPr>
              <p:cNvPr id="110" name="Freeform 110"/>
              <p:cNvSpPr/>
              <p:nvPr/>
            </p:nvSpPr>
            <p:spPr>
              <a:xfrm>
                <a:off x="149788" y="140666"/>
                <a:ext cx="4697754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754" h="2406574">
                    <a:moveTo>
                      <a:pt x="4662484" y="814120"/>
                    </a:moveTo>
                    <a:cubicBezTo>
                      <a:pt x="4699314" y="1240967"/>
                      <a:pt x="4707569" y="1383334"/>
                      <a:pt x="4685979" y="1811451"/>
                    </a:cubicBezTo>
                    <a:cubicBezTo>
                      <a:pt x="4766624" y="2652699"/>
                      <a:pt x="3617782" y="2281097"/>
                      <a:pt x="3120069" y="2351963"/>
                    </a:cubicBezTo>
                    <a:cubicBezTo>
                      <a:pt x="1951307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128" y="26847"/>
                      <a:pt x="2891920" y="-17349"/>
                      <a:pt x="3257483" y="7543"/>
                    </a:cubicBezTo>
                    <a:cubicBezTo>
                      <a:pt x="3839524" y="16560"/>
                      <a:pt x="4721793" y="-12777"/>
                      <a:pt x="4662484" y="814120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  <p:sp>
            <p:nvSpPr>
              <p:cNvPr id="111" name="Freeform 111"/>
              <p:cNvSpPr/>
              <p:nvPr/>
            </p:nvSpPr>
            <p:spPr>
              <a:xfrm>
                <a:off x="-50" y="0"/>
                <a:ext cx="4996767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767" h="2704740">
                    <a:moveTo>
                      <a:pt x="3456597" y="0"/>
                    </a:moveTo>
                    <a:cubicBezTo>
                      <a:pt x="4184942" y="17272"/>
                      <a:pt x="4964976" y="12319"/>
                      <a:pt x="4954054" y="1020699"/>
                    </a:cubicBezTo>
                    <a:cubicBezTo>
                      <a:pt x="4940338" y="1395730"/>
                      <a:pt x="5181765" y="2426335"/>
                      <a:pt x="4647349" y="2578862"/>
                    </a:cubicBezTo>
                    <a:cubicBezTo>
                      <a:pt x="4220883" y="2732278"/>
                      <a:pt x="3606457" y="2623058"/>
                      <a:pt x="3157381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724" y="6223"/>
                      <a:pt x="3456597" y="0"/>
                    </a:cubicBezTo>
                    <a:close/>
                    <a:moveTo>
                      <a:pt x="4764570" y="1920494"/>
                    </a:moveTo>
                    <a:cubicBezTo>
                      <a:pt x="4785399" y="1510411"/>
                      <a:pt x="4777524" y="1386078"/>
                      <a:pt x="4741964" y="977138"/>
                    </a:cubicBezTo>
                    <a:cubicBezTo>
                      <a:pt x="4799242" y="184912"/>
                      <a:pt x="3948087" y="213106"/>
                      <a:pt x="3386620" y="204470"/>
                    </a:cubicBezTo>
                    <a:cubicBezTo>
                      <a:pt x="3020925" y="180721"/>
                      <a:pt x="225999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125" y="2476373"/>
                      <a:pt x="3253905" y="2438273"/>
                    </a:cubicBezTo>
                    <a:cubicBezTo>
                      <a:pt x="3734092" y="2370455"/>
                      <a:pt x="4842421" y="2726436"/>
                      <a:pt x="4764570" y="1920494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</p:grpSp>
        <p:sp>
          <p:nvSpPr>
            <p:cNvPr id="112" name="TextBox 112"/>
            <p:cNvSpPr txBox="1"/>
            <p:nvPr/>
          </p:nvSpPr>
          <p:spPr>
            <a:xfrm>
              <a:off x="0" y="28575"/>
              <a:ext cx="2868971" cy="1462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VVSZC </a:t>
              </a:r>
            </a:p>
            <a:p>
              <a:pPr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Sárvári Turisztikai Technikum</a:t>
              </a:r>
            </a:p>
          </p:txBody>
        </p:sp>
      </p:grpSp>
      <p:grpSp>
        <p:nvGrpSpPr>
          <p:cNvPr id="113" name="Group 113"/>
          <p:cNvGrpSpPr/>
          <p:nvPr/>
        </p:nvGrpSpPr>
        <p:grpSpPr>
          <a:xfrm>
            <a:off x="3619192" y="9039752"/>
            <a:ext cx="1495661" cy="802868"/>
            <a:chOff x="0" y="0"/>
            <a:chExt cx="1994215" cy="1070491"/>
          </a:xfrm>
        </p:grpSpPr>
        <p:grpSp>
          <p:nvGrpSpPr>
            <p:cNvPr id="114" name="Group 114"/>
            <p:cNvGrpSpPr/>
            <p:nvPr/>
          </p:nvGrpSpPr>
          <p:grpSpPr>
            <a:xfrm>
              <a:off x="0" y="0"/>
              <a:ext cx="1994215" cy="1070491"/>
              <a:chOff x="0" y="0"/>
              <a:chExt cx="5038616" cy="2704719"/>
            </a:xfrm>
          </p:grpSpPr>
          <p:sp>
            <p:nvSpPr>
              <p:cNvPr id="115" name="Freeform 115"/>
              <p:cNvSpPr/>
              <p:nvPr/>
            </p:nvSpPr>
            <p:spPr>
              <a:xfrm>
                <a:off x="149788" y="140666"/>
                <a:ext cx="473956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739567" h="2406574">
                    <a:moveTo>
                      <a:pt x="4704297" y="814120"/>
                    </a:moveTo>
                    <a:cubicBezTo>
                      <a:pt x="4741127" y="1240967"/>
                      <a:pt x="4749382" y="1383334"/>
                      <a:pt x="4727792" y="1811451"/>
                    </a:cubicBezTo>
                    <a:cubicBezTo>
                      <a:pt x="4808437" y="2652699"/>
                      <a:pt x="3659595" y="2281097"/>
                      <a:pt x="3161882" y="2351963"/>
                    </a:cubicBezTo>
                    <a:cubicBezTo>
                      <a:pt x="1957488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14356" y="26847"/>
                      <a:pt x="2929370" y="-17349"/>
                      <a:pt x="3299296" y="7543"/>
                    </a:cubicBezTo>
                    <a:cubicBezTo>
                      <a:pt x="3881337" y="16560"/>
                      <a:pt x="4763606" y="-12777"/>
                      <a:pt x="4704297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116" name="Freeform 116"/>
              <p:cNvSpPr/>
              <p:nvPr/>
            </p:nvSpPr>
            <p:spPr>
              <a:xfrm>
                <a:off x="-50" y="0"/>
                <a:ext cx="503858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5038580" h="2704740">
                    <a:moveTo>
                      <a:pt x="3498410" y="0"/>
                    </a:moveTo>
                    <a:cubicBezTo>
                      <a:pt x="4226755" y="17272"/>
                      <a:pt x="5006789" y="12319"/>
                      <a:pt x="4995867" y="1020699"/>
                    </a:cubicBezTo>
                    <a:cubicBezTo>
                      <a:pt x="4982151" y="1395730"/>
                      <a:pt x="5223578" y="2426335"/>
                      <a:pt x="4689162" y="2578862"/>
                    </a:cubicBezTo>
                    <a:cubicBezTo>
                      <a:pt x="4262696" y="2732278"/>
                      <a:pt x="3648270" y="2623058"/>
                      <a:pt x="319867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58194" y="6223"/>
                      <a:pt x="3498410" y="0"/>
                    </a:cubicBezTo>
                    <a:close/>
                    <a:moveTo>
                      <a:pt x="4806383" y="1920494"/>
                    </a:moveTo>
                    <a:cubicBezTo>
                      <a:pt x="4827212" y="1510411"/>
                      <a:pt x="4819337" y="1386078"/>
                      <a:pt x="4783777" y="977138"/>
                    </a:cubicBezTo>
                    <a:cubicBezTo>
                      <a:pt x="4841055" y="184912"/>
                      <a:pt x="3989900" y="213106"/>
                      <a:pt x="3428433" y="204470"/>
                    </a:cubicBezTo>
                    <a:cubicBezTo>
                      <a:pt x="3057682" y="180721"/>
                      <a:pt x="227145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9704" y="2476373"/>
                      <a:pt x="3295718" y="2438273"/>
                    </a:cubicBezTo>
                    <a:cubicBezTo>
                      <a:pt x="3775905" y="2370455"/>
                      <a:pt x="4884234" y="2726436"/>
                      <a:pt x="4806383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sp>
          <p:nvSpPr>
            <p:cNvPr id="117" name="TextBox 117"/>
            <p:cNvSpPr txBox="1"/>
            <p:nvPr/>
          </p:nvSpPr>
          <p:spPr>
            <a:xfrm>
              <a:off x="467023" y="279400"/>
              <a:ext cx="1060170" cy="598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7"/>
                </a:lnSpc>
                <a:spcBef>
                  <a:spcPct val="0"/>
                </a:spcBef>
              </a:pPr>
              <a:r>
                <a:rPr lang="en-US" sz="267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12 </a:t>
              </a:r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5847024" y="8788441"/>
            <a:ext cx="2754339" cy="1421509"/>
            <a:chOff x="0" y="0"/>
            <a:chExt cx="3672452" cy="1895346"/>
          </a:xfrm>
        </p:grpSpPr>
        <p:grpSp>
          <p:nvGrpSpPr>
            <p:cNvPr id="119" name="Group 119"/>
            <p:cNvGrpSpPr/>
            <p:nvPr/>
          </p:nvGrpSpPr>
          <p:grpSpPr>
            <a:xfrm>
              <a:off x="0" y="0"/>
              <a:ext cx="3672452" cy="1895346"/>
              <a:chOff x="0" y="0"/>
              <a:chExt cx="4996482" cy="2704719"/>
            </a:xfrm>
          </p:grpSpPr>
          <p:sp>
            <p:nvSpPr>
              <p:cNvPr id="120" name="Freeform 120"/>
              <p:cNvSpPr/>
              <p:nvPr/>
            </p:nvSpPr>
            <p:spPr>
              <a:xfrm>
                <a:off x="149788" y="140666"/>
                <a:ext cx="4697433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7433" h="2406574">
                    <a:moveTo>
                      <a:pt x="4662163" y="814120"/>
                    </a:moveTo>
                    <a:cubicBezTo>
                      <a:pt x="4698993" y="1240967"/>
                      <a:pt x="4707248" y="1383334"/>
                      <a:pt x="4685658" y="1811451"/>
                    </a:cubicBezTo>
                    <a:cubicBezTo>
                      <a:pt x="4766303" y="2652699"/>
                      <a:pt x="3617461" y="2281097"/>
                      <a:pt x="3119748" y="2351963"/>
                    </a:cubicBezTo>
                    <a:cubicBezTo>
                      <a:pt x="195125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042" y="26847"/>
                      <a:pt x="2891632" y="-17349"/>
                      <a:pt x="3257162" y="7543"/>
                    </a:cubicBezTo>
                    <a:cubicBezTo>
                      <a:pt x="3839203" y="16560"/>
                      <a:pt x="4721472" y="-12777"/>
                      <a:pt x="4662163" y="814120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  <p:sp>
            <p:nvSpPr>
              <p:cNvPr id="121" name="Freeform 121"/>
              <p:cNvSpPr/>
              <p:nvPr/>
            </p:nvSpPr>
            <p:spPr>
              <a:xfrm>
                <a:off x="-50" y="0"/>
                <a:ext cx="4996446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6446" h="2704740">
                    <a:moveTo>
                      <a:pt x="3456276" y="0"/>
                    </a:moveTo>
                    <a:cubicBezTo>
                      <a:pt x="4184621" y="17272"/>
                      <a:pt x="4964655" y="12319"/>
                      <a:pt x="4953733" y="1020699"/>
                    </a:cubicBezTo>
                    <a:cubicBezTo>
                      <a:pt x="4940017" y="1395730"/>
                      <a:pt x="5181444" y="2426335"/>
                      <a:pt x="4647028" y="2578862"/>
                    </a:cubicBezTo>
                    <a:cubicBezTo>
                      <a:pt x="4220562" y="2732278"/>
                      <a:pt x="3606136" y="2623058"/>
                      <a:pt x="3157064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590" y="6223"/>
                      <a:pt x="3456276" y="0"/>
                    </a:cubicBezTo>
                    <a:close/>
                    <a:moveTo>
                      <a:pt x="4764249" y="1920494"/>
                    </a:moveTo>
                    <a:cubicBezTo>
                      <a:pt x="4785077" y="1510411"/>
                      <a:pt x="4777203" y="1386078"/>
                      <a:pt x="4741643" y="977138"/>
                    </a:cubicBezTo>
                    <a:cubicBezTo>
                      <a:pt x="4798920" y="184912"/>
                      <a:pt x="3947766" y="213106"/>
                      <a:pt x="3386299" y="204470"/>
                    </a:cubicBezTo>
                    <a:cubicBezTo>
                      <a:pt x="3020643" y="180721"/>
                      <a:pt x="225990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3074" y="2476373"/>
                      <a:pt x="3253584" y="2438273"/>
                    </a:cubicBezTo>
                    <a:cubicBezTo>
                      <a:pt x="3733771" y="2370455"/>
                      <a:pt x="4842100" y="2726436"/>
                      <a:pt x="4764249" y="1920494"/>
                    </a:cubicBezTo>
                    <a:close/>
                  </a:path>
                </a:pathLst>
              </a:custGeom>
              <a:solidFill>
                <a:srgbClr val="FFE9E9"/>
              </a:solidFill>
            </p:spPr>
          </p:sp>
        </p:grpSp>
        <p:sp>
          <p:nvSpPr>
            <p:cNvPr id="122" name="TextBox 122"/>
            <p:cNvSpPr txBox="1"/>
            <p:nvPr/>
          </p:nvSpPr>
          <p:spPr>
            <a:xfrm>
              <a:off x="941838" y="395643"/>
              <a:ext cx="1836226" cy="598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85"/>
                </a:lnSpc>
                <a:spcBef>
                  <a:spcPct val="0"/>
                </a:spcBef>
              </a:pPr>
              <a:r>
                <a:rPr lang="en-US" sz="2704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Rzeszów</a:t>
              </a:r>
            </a:p>
          </p:txBody>
        </p:sp>
        <p:sp>
          <p:nvSpPr>
            <p:cNvPr id="123" name="TextBox 123"/>
            <p:cNvSpPr txBox="1"/>
            <p:nvPr/>
          </p:nvSpPr>
          <p:spPr>
            <a:xfrm>
              <a:off x="833412" y="946369"/>
              <a:ext cx="2317845" cy="922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28"/>
                </a:lnSpc>
                <a:spcBef>
                  <a:spcPct val="0"/>
                </a:spcBef>
              </a:pPr>
              <a:r>
                <a:rPr lang="en-US" sz="2020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2025.10.13.-</a:t>
              </a:r>
            </a:p>
            <a:p>
              <a:pPr marL="0" lvl="0" indent="0" algn="ctr">
                <a:lnSpc>
                  <a:spcPts val="2828"/>
                </a:lnSpc>
                <a:spcBef>
                  <a:spcPct val="0"/>
                </a:spcBef>
              </a:pPr>
              <a:r>
                <a:rPr lang="en-US" sz="2020" u="none" strike="noStrike">
                  <a:solidFill>
                    <a:srgbClr val="FE7868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2025.10.31.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5816765" y="7252631"/>
            <a:ext cx="2754339" cy="1421509"/>
            <a:chOff x="0" y="0"/>
            <a:chExt cx="4996482" cy="2704719"/>
          </a:xfrm>
        </p:grpSpPr>
        <p:sp>
          <p:nvSpPr>
            <p:cNvPr id="125" name="Freeform 12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7" name="Group 127"/>
          <p:cNvGrpSpPr/>
          <p:nvPr/>
        </p:nvGrpSpPr>
        <p:grpSpPr>
          <a:xfrm>
            <a:off x="7122766" y="7307854"/>
            <a:ext cx="280828" cy="280828"/>
            <a:chOff x="0" y="0"/>
            <a:chExt cx="812800" cy="812800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29" name="TextBox 1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7122766" y="8826541"/>
            <a:ext cx="280828" cy="280828"/>
            <a:chOff x="0" y="0"/>
            <a:chExt cx="812800" cy="812800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32" name="TextBox 1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3" name="TextBox 133"/>
          <p:cNvSpPr txBox="1"/>
          <p:nvPr/>
        </p:nvSpPr>
        <p:spPr>
          <a:xfrm rot="107473">
            <a:off x="12814097" y="221082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5755040" y="2903112"/>
            <a:ext cx="2877789" cy="46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5"/>
              </a:lnSpc>
              <a:spcBef>
                <a:spcPct val="0"/>
              </a:spcBef>
            </a:pPr>
            <a:r>
              <a:rPr lang="en-US" sz="2704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Ada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6640049" y="3277393"/>
            <a:ext cx="1384066" cy="70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1"/>
              </a:lnSpc>
              <a:spcBef>
                <a:spcPct val="0"/>
              </a:spcBef>
            </a:pPr>
            <a:r>
              <a:rPr lang="en-US" sz="2022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2025.30.10.-</a:t>
            </a:r>
          </a:p>
          <a:p>
            <a:pPr marL="0" lvl="0" indent="0" algn="ctr">
              <a:lnSpc>
                <a:spcPts val="2831"/>
              </a:lnSpc>
              <a:spcBef>
                <a:spcPct val="0"/>
              </a:spcBef>
            </a:pPr>
            <a:r>
              <a:rPr lang="en-US" sz="2022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2025.03.28.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3969459" y="3384647"/>
            <a:ext cx="795127" cy="46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7"/>
              </a:lnSpc>
              <a:spcBef>
                <a:spcPct val="0"/>
              </a:spcBef>
            </a:pPr>
            <a:r>
              <a:rPr lang="en-US" sz="26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 </a:t>
            </a:r>
          </a:p>
        </p:txBody>
      </p:sp>
      <p:sp>
        <p:nvSpPr>
          <p:cNvPr id="137" name="TextBox 137"/>
          <p:cNvSpPr txBox="1"/>
          <p:nvPr/>
        </p:nvSpPr>
        <p:spPr>
          <a:xfrm rot="-5400000">
            <a:off x="7627239" y="5261930"/>
            <a:ext cx="6097616" cy="3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5"/>
              </a:lnSpc>
              <a:spcBef>
                <a:spcPct val="0"/>
              </a:spcBef>
            </a:pPr>
            <a:r>
              <a:rPr lang="en-US" sz="2267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Short-term learning mobility of VET learners</a:t>
            </a:r>
          </a:p>
        </p:txBody>
      </p:sp>
      <p:sp>
        <p:nvSpPr>
          <p:cNvPr id="138" name="TextBox 138"/>
          <p:cNvSpPr txBox="1"/>
          <p:nvPr/>
        </p:nvSpPr>
        <p:spPr>
          <a:xfrm rot="-108991">
            <a:off x="12928134" y="3207576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Facebook</a:t>
            </a:r>
          </a:p>
        </p:txBody>
      </p:sp>
      <p:sp>
        <p:nvSpPr>
          <p:cNvPr id="139" name="TextBox 139"/>
          <p:cNvSpPr txBox="1"/>
          <p:nvPr/>
        </p:nvSpPr>
        <p:spPr>
          <a:xfrm rot="378388">
            <a:off x="15766922" y="4280394"/>
            <a:ext cx="2067671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YouTube</a:t>
            </a:r>
          </a:p>
        </p:txBody>
      </p:sp>
      <p:sp>
        <p:nvSpPr>
          <p:cNvPr id="140" name="TextBox 140"/>
          <p:cNvSpPr txBox="1"/>
          <p:nvPr/>
        </p:nvSpPr>
        <p:spPr>
          <a:xfrm rot="-399034">
            <a:off x="12783306" y="5024147"/>
            <a:ext cx="2067671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Tik-Tok</a:t>
            </a:r>
          </a:p>
        </p:txBody>
      </p:sp>
      <p:sp>
        <p:nvSpPr>
          <p:cNvPr id="141" name="TextBox 141"/>
          <p:cNvSpPr txBox="1"/>
          <p:nvPr/>
        </p:nvSpPr>
        <p:spPr>
          <a:xfrm rot="689166">
            <a:off x="15654292" y="5979521"/>
            <a:ext cx="2067671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Instagram</a:t>
            </a:r>
          </a:p>
        </p:txBody>
      </p:sp>
      <p:sp>
        <p:nvSpPr>
          <p:cNvPr id="142" name="TextBox 142"/>
          <p:cNvSpPr txBox="1"/>
          <p:nvPr/>
        </p:nvSpPr>
        <p:spPr>
          <a:xfrm rot="-64695">
            <a:off x="12468645" y="7139061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web</a:t>
            </a:r>
          </a:p>
        </p:txBody>
      </p:sp>
      <p:sp>
        <p:nvSpPr>
          <p:cNvPr id="143" name="TextBox 143"/>
          <p:cNvSpPr txBox="1"/>
          <p:nvPr/>
        </p:nvSpPr>
        <p:spPr>
          <a:xfrm rot="338531">
            <a:off x="15671664" y="7829298"/>
            <a:ext cx="2067671" cy="58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photos</a:t>
            </a:r>
          </a:p>
        </p:txBody>
      </p:sp>
      <p:sp>
        <p:nvSpPr>
          <p:cNvPr id="144" name="TextBox 144"/>
          <p:cNvSpPr txBox="1"/>
          <p:nvPr/>
        </p:nvSpPr>
        <p:spPr>
          <a:xfrm>
            <a:off x="3160370" y="1954641"/>
            <a:ext cx="2413305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Participants</a:t>
            </a:r>
          </a:p>
        </p:txBody>
      </p:sp>
      <p:sp>
        <p:nvSpPr>
          <p:cNvPr id="145" name="TextBox 145"/>
          <p:cNvSpPr txBox="1"/>
          <p:nvPr/>
        </p:nvSpPr>
        <p:spPr>
          <a:xfrm>
            <a:off x="898064" y="1925080"/>
            <a:ext cx="2010014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Schools</a:t>
            </a:r>
          </a:p>
        </p:txBody>
      </p:sp>
      <p:sp>
        <p:nvSpPr>
          <p:cNvPr id="146" name="TextBox 146"/>
          <p:cNvSpPr txBox="1"/>
          <p:nvPr/>
        </p:nvSpPr>
        <p:spPr>
          <a:xfrm>
            <a:off x="6080910" y="1954641"/>
            <a:ext cx="2364542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Destination</a:t>
            </a:r>
          </a:p>
        </p:txBody>
      </p:sp>
      <p:sp>
        <p:nvSpPr>
          <p:cNvPr id="147" name="TextBox 147"/>
          <p:cNvSpPr txBox="1"/>
          <p:nvPr/>
        </p:nvSpPr>
        <p:spPr>
          <a:xfrm rot="363903">
            <a:off x="13922615" y="1954854"/>
            <a:ext cx="3857776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Dissemination forms</a:t>
            </a:r>
          </a:p>
        </p:txBody>
      </p:sp>
      <p:sp>
        <p:nvSpPr>
          <p:cNvPr id="148" name="TextBox 148"/>
          <p:cNvSpPr txBox="1"/>
          <p:nvPr/>
        </p:nvSpPr>
        <p:spPr>
          <a:xfrm>
            <a:off x="848745" y="7650337"/>
            <a:ext cx="2108652" cy="737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Oladi Technikum</a:t>
            </a:r>
          </a:p>
        </p:txBody>
      </p:sp>
      <p:sp>
        <p:nvSpPr>
          <p:cNvPr id="149" name="TextBox 149"/>
          <p:cNvSpPr txBox="1"/>
          <p:nvPr/>
        </p:nvSpPr>
        <p:spPr>
          <a:xfrm>
            <a:off x="898064" y="4722372"/>
            <a:ext cx="2108652" cy="772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6"/>
              </a:lnSpc>
              <a:spcBef>
                <a:spcPct val="0"/>
              </a:spcBef>
            </a:pPr>
            <a:r>
              <a:rPr lang="en-US" sz="1461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Kereskedelmi és Vendéglátó Technikum és Kollégium</a:t>
            </a:r>
          </a:p>
        </p:txBody>
      </p:sp>
      <p:sp>
        <p:nvSpPr>
          <p:cNvPr id="150" name="TextBox 150"/>
          <p:cNvSpPr txBox="1"/>
          <p:nvPr/>
        </p:nvSpPr>
        <p:spPr>
          <a:xfrm>
            <a:off x="898064" y="6143921"/>
            <a:ext cx="2065576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Savaria Technikum és Kollégium</a:t>
            </a:r>
          </a:p>
        </p:txBody>
      </p:sp>
      <p:sp>
        <p:nvSpPr>
          <p:cNvPr id="151" name="TextBox 151"/>
          <p:cNvSpPr txBox="1"/>
          <p:nvPr/>
        </p:nvSpPr>
        <p:spPr>
          <a:xfrm>
            <a:off x="891821" y="2940111"/>
            <a:ext cx="2065576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VVSZC Nádasdy Tamás Technikum és Kollégium</a:t>
            </a:r>
          </a:p>
        </p:txBody>
      </p:sp>
      <p:sp>
        <p:nvSpPr>
          <p:cNvPr id="152" name="TextBox 152"/>
          <p:cNvSpPr txBox="1"/>
          <p:nvPr/>
        </p:nvSpPr>
        <p:spPr>
          <a:xfrm>
            <a:off x="5878491" y="7544815"/>
            <a:ext cx="2635518" cy="46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5"/>
              </a:lnSpc>
              <a:spcBef>
                <a:spcPct val="0"/>
              </a:spcBef>
            </a:pPr>
            <a:r>
              <a:rPr lang="en-US" sz="2704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Sepsiszentgyörgy</a:t>
            </a:r>
          </a:p>
        </p:txBody>
      </p:sp>
      <p:sp>
        <p:nvSpPr>
          <p:cNvPr id="153" name="TextBox 153"/>
          <p:cNvSpPr txBox="1"/>
          <p:nvPr/>
        </p:nvSpPr>
        <p:spPr>
          <a:xfrm>
            <a:off x="6385733" y="7913834"/>
            <a:ext cx="1616404" cy="703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28"/>
              </a:lnSpc>
              <a:spcBef>
                <a:spcPct val="0"/>
              </a:spcBef>
            </a:pPr>
            <a:r>
              <a:rPr lang="en-US" sz="2020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2025.09.08.-</a:t>
            </a:r>
          </a:p>
          <a:p>
            <a:pPr marL="0" lvl="0" indent="0" algn="ctr">
              <a:lnSpc>
                <a:spcPts val="2828"/>
              </a:lnSpc>
              <a:spcBef>
                <a:spcPct val="0"/>
              </a:spcBef>
            </a:pPr>
            <a:r>
              <a:rPr lang="en-US" sz="2020" u="none" strike="noStrike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2025.09.26.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90273" y="-4121505"/>
            <a:ext cx="20267773" cy="5893160"/>
            <a:chOff x="0" y="0"/>
            <a:chExt cx="27023698" cy="78575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06239" cy="7857546"/>
            </a:xfrm>
            <a:custGeom>
              <a:avLst/>
              <a:gdLst/>
              <a:ahLst/>
              <a:cxnLst/>
              <a:rect l="l" t="t" r="r" b="b"/>
              <a:pathLst>
                <a:path w="14506239" h="7857546">
                  <a:moveTo>
                    <a:pt x="0" y="0"/>
                  </a:moveTo>
                  <a:lnTo>
                    <a:pt x="14506239" y="0"/>
                  </a:lnTo>
                  <a:lnTo>
                    <a:pt x="1450623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585749" y="0"/>
              <a:ext cx="13437948" cy="7857546"/>
            </a:xfrm>
            <a:custGeom>
              <a:avLst/>
              <a:gdLst/>
              <a:ahLst/>
              <a:cxnLst/>
              <a:rect l="l" t="t" r="r" b="b"/>
              <a:pathLst>
                <a:path w="13437948" h="7857546">
                  <a:moveTo>
                    <a:pt x="0" y="0"/>
                  </a:moveTo>
                  <a:lnTo>
                    <a:pt x="13437949" y="0"/>
                  </a:lnTo>
                  <a:lnTo>
                    <a:pt x="1343794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7949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8767313" y="8411642"/>
            <a:ext cx="2587477" cy="1725827"/>
          </a:xfrm>
          <a:custGeom>
            <a:avLst/>
            <a:gdLst/>
            <a:ahLst/>
            <a:cxnLst/>
            <a:rect l="l" t="t" r="r" b="b"/>
            <a:pathLst>
              <a:path w="2587477" h="1725827">
                <a:moveTo>
                  <a:pt x="0" y="0"/>
                </a:moveTo>
                <a:lnTo>
                  <a:pt x="2587477" y="0"/>
                </a:lnTo>
                <a:lnTo>
                  <a:pt x="2587477" y="1725827"/>
                </a:lnTo>
                <a:lnTo>
                  <a:pt x="0" y="1725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68451">
            <a:off x="11101972" y="7401908"/>
            <a:ext cx="1918406" cy="2580046"/>
          </a:xfrm>
          <a:custGeom>
            <a:avLst/>
            <a:gdLst/>
            <a:ahLst/>
            <a:cxnLst/>
            <a:rect l="l" t="t" r="r" b="b"/>
            <a:pathLst>
              <a:path w="1918406" h="2580046">
                <a:moveTo>
                  <a:pt x="0" y="0"/>
                </a:moveTo>
                <a:lnTo>
                  <a:pt x="1918406" y="0"/>
                </a:lnTo>
                <a:lnTo>
                  <a:pt x="1918406" y="2580045"/>
                </a:lnTo>
                <a:lnTo>
                  <a:pt x="0" y="25800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059" r="-44578"/>
            </a:stretch>
          </a:blipFill>
        </p:spPr>
      </p:sp>
      <p:sp>
        <p:nvSpPr>
          <p:cNvPr id="7" name="Freeform 7"/>
          <p:cNvSpPr/>
          <p:nvPr/>
        </p:nvSpPr>
        <p:spPr>
          <a:xfrm rot="-301951">
            <a:off x="15148133" y="1538645"/>
            <a:ext cx="2554256" cy="2625253"/>
          </a:xfrm>
          <a:custGeom>
            <a:avLst/>
            <a:gdLst/>
            <a:ahLst/>
            <a:cxnLst/>
            <a:rect l="l" t="t" r="r" b="b"/>
            <a:pathLst>
              <a:path w="2554256" h="2625253">
                <a:moveTo>
                  <a:pt x="0" y="0"/>
                </a:moveTo>
                <a:lnTo>
                  <a:pt x="2554255" y="0"/>
                </a:lnTo>
                <a:lnTo>
                  <a:pt x="2554255" y="2625253"/>
                </a:lnTo>
                <a:lnTo>
                  <a:pt x="0" y="26252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407" r="-16578" b="-487"/>
            </a:stretch>
          </a:blipFill>
        </p:spPr>
      </p:sp>
      <p:sp>
        <p:nvSpPr>
          <p:cNvPr id="8" name="Freeform 8"/>
          <p:cNvSpPr/>
          <p:nvPr/>
        </p:nvSpPr>
        <p:spPr>
          <a:xfrm rot="216204">
            <a:off x="13360483" y="7364788"/>
            <a:ext cx="2003508" cy="2738614"/>
          </a:xfrm>
          <a:custGeom>
            <a:avLst/>
            <a:gdLst/>
            <a:ahLst/>
            <a:cxnLst/>
            <a:rect l="l" t="t" r="r" b="b"/>
            <a:pathLst>
              <a:path w="2003508" h="2738614">
                <a:moveTo>
                  <a:pt x="0" y="0"/>
                </a:moveTo>
                <a:lnTo>
                  <a:pt x="2003507" y="0"/>
                </a:lnTo>
                <a:lnTo>
                  <a:pt x="2003507" y="2738615"/>
                </a:lnTo>
                <a:lnTo>
                  <a:pt x="0" y="27386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634" r="-6127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562662" y="7359296"/>
            <a:ext cx="2392517" cy="2749599"/>
          </a:xfrm>
          <a:custGeom>
            <a:avLst/>
            <a:gdLst/>
            <a:ahLst/>
            <a:cxnLst/>
            <a:rect l="l" t="t" r="r" b="b"/>
            <a:pathLst>
              <a:path w="2392517" h="2749599">
                <a:moveTo>
                  <a:pt x="0" y="0"/>
                </a:moveTo>
                <a:lnTo>
                  <a:pt x="2392517" y="0"/>
                </a:lnTo>
                <a:lnTo>
                  <a:pt x="2392517" y="2749599"/>
                </a:lnTo>
                <a:lnTo>
                  <a:pt x="0" y="27495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69735"/>
            </a:stretch>
          </a:blipFill>
        </p:spPr>
      </p:sp>
      <p:sp>
        <p:nvSpPr>
          <p:cNvPr id="10" name="Freeform 10"/>
          <p:cNvSpPr/>
          <p:nvPr/>
        </p:nvSpPr>
        <p:spPr>
          <a:xfrm rot="153105">
            <a:off x="12364999" y="1135971"/>
            <a:ext cx="2538291" cy="3180470"/>
          </a:xfrm>
          <a:custGeom>
            <a:avLst/>
            <a:gdLst/>
            <a:ahLst/>
            <a:cxnLst/>
            <a:rect l="l" t="t" r="r" b="b"/>
            <a:pathLst>
              <a:path w="2538291" h="3180470">
                <a:moveTo>
                  <a:pt x="0" y="0"/>
                </a:moveTo>
                <a:lnTo>
                  <a:pt x="2538290" y="0"/>
                </a:lnTo>
                <a:lnTo>
                  <a:pt x="2538290" y="3180470"/>
                </a:lnTo>
                <a:lnTo>
                  <a:pt x="0" y="31804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7919" r="-51451"/>
            </a:stretch>
          </a:blipFill>
        </p:spPr>
      </p:sp>
      <p:sp>
        <p:nvSpPr>
          <p:cNvPr id="11" name="Freeform 11"/>
          <p:cNvSpPr/>
          <p:nvPr/>
        </p:nvSpPr>
        <p:spPr>
          <a:xfrm rot="251226">
            <a:off x="170579" y="7213714"/>
            <a:ext cx="2078364" cy="2772589"/>
          </a:xfrm>
          <a:custGeom>
            <a:avLst/>
            <a:gdLst/>
            <a:ahLst/>
            <a:cxnLst/>
            <a:rect l="l" t="t" r="r" b="b"/>
            <a:pathLst>
              <a:path w="2078364" h="2772589">
                <a:moveTo>
                  <a:pt x="0" y="0"/>
                </a:moveTo>
                <a:lnTo>
                  <a:pt x="2078364" y="0"/>
                </a:lnTo>
                <a:lnTo>
                  <a:pt x="2078364" y="2772589"/>
                </a:lnTo>
                <a:lnTo>
                  <a:pt x="0" y="27725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47665">
            <a:off x="58945" y="4725655"/>
            <a:ext cx="2011005" cy="2423350"/>
          </a:xfrm>
          <a:custGeom>
            <a:avLst/>
            <a:gdLst/>
            <a:ahLst/>
            <a:cxnLst/>
            <a:rect l="l" t="t" r="r" b="b"/>
            <a:pathLst>
              <a:path w="2011005" h="2423350">
                <a:moveTo>
                  <a:pt x="0" y="0"/>
                </a:moveTo>
                <a:lnTo>
                  <a:pt x="2011004" y="0"/>
                </a:lnTo>
                <a:lnTo>
                  <a:pt x="2011004" y="2423350"/>
                </a:lnTo>
                <a:lnTo>
                  <a:pt x="0" y="24233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549" r="-38125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554107" y="1019259"/>
            <a:ext cx="2706054" cy="2911943"/>
          </a:xfrm>
          <a:custGeom>
            <a:avLst/>
            <a:gdLst/>
            <a:ahLst/>
            <a:cxnLst/>
            <a:rect l="l" t="t" r="r" b="b"/>
            <a:pathLst>
              <a:path w="2706054" h="2911943">
                <a:moveTo>
                  <a:pt x="0" y="0"/>
                </a:moveTo>
                <a:lnTo>
                  <a:pt x="2706054" y="0"/>
                </a:lnTo>
                <a:lnTo>
                  <a:pt x="2706054" y="2911943"/>
                </a:lnTo>
                <a:lnTo>
                  <a:pt x="0" y="291194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857" t="-8761" r="-33077"/>
            </a:stretch>
          </a:blipFill>
        </p:spPr>
      </p:sp>
      <p:sp>
        <p:nvSpPr>
          <p:cNvPr id="14" name="Freeform 14"/>
          <p:cNvSpPr/>
          <p:nvPr/>
        </p:nvSpPr>
        <p:spPr>
          <a:xfrm rot="231530">
            <a:off x="135342" y="1817257"/>
            <a:ext cx="2148839" cy="2865118"/>
          </a:xfrm>
          <a:custGeom>
            <a:avLst/>
            <a:gdLst/>
            <a:ahLst/>
            <a:cxnLst/>
            <a:rect l="l" t="t" r="r" b="b"/>
            <a:pathLst>
              <a:path w="2148839" h="2865118">
                <a:moveTo>
                  <a:pt x="0" y="0"/>
                </a:moveTo>
                <a:lnTo>
                  <a:pt x="2148838" y="0"/>
                </a:lnTo>
                <a:lnTo>
                  <a:pt x="2148838" y="2865118"/>
                </a:lnTo>
                <a:lnTo>
                  <a:pt x="0" y="28651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3011755" y="269079"/>
            <a:ext cx="4850501" cy="657683"/>
            <a:chOff x="0" y="0"/>
            <a:chExt cx="6467335" cy="876910"/>
          </a:xfrm>
        </p:grpSpPr>
        <p:sp>
          <p:nvSpPr>
            <p:cNvPr id="16" name="Freeform 16"/>
            <p:cNvSpPr/>
            <p:nvPr/>
          </p:nvSpPr>
          <p:spPr>
            <a:xfrm rot="-311993">
              <a:off x="27063" y="225899"/>
              <a:ext cx="509823" cy="620359"/>
            </a:xfrm>
            <a:custGeom>
              <a:avLst/>
              <a:gdLst/>
              <a:ahLst/>
              <a:cxnLst/>
              <a:rect l="l" t="t" r="r" b="b"/>
              <a:pathLst>
                <a:path w="509823" h="620359">
                  <a:moveTo>
                    <a:pt x="0" y="0"/>
                  </a:moveTo>
                  <a:lnTo>
                    <a:pt x="509822" y="0"/>
                  </a:lnTo>
                  <a:lnTo>
                    <a:pt x="509822" y="620360"/>
                  </a:lnTo>
                  <a:lnTo>
                    <a:pt x="0" y="620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63000"/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63948" y="217211"/>
              <a:ext cx="546824" cy="606357"/>
            </a:xfrm>
            <a:custGeom>
              <a:avLst/>
              <a:gdLst/>
              <a:ahLst/>
              <a:cxnLst/>
              <a:rect l="l" t="t" r="r" b="b"/>
              <a:pathLst>
                <a:path w="546824" h="606357">
                  <a:moveTo>
                    <a:pt x="0" y="0"/>
                  </a:moveTo>
                  <a:lnTo>
                    <a:pt x="546824" y="0"/>
                  </a:lnTo>
                  <a:lnTo>
                    <a:pt x="546824" y="606357"/>
                  </a:lnTo>
                  <a:lnTo>
                    <a:pt x="0" y="6063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63000"/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61793">
              <a:off x="1116456" y="181653"/>
              <a:ext cx="523712" cy="637260"/>
            </a:xfrm>
            <a:custGeom>
              <a:avLst/>
              <a:gdLst/>
              <a:ahLst/>
              <a:cxnLst/>
              <a:rect l="l" t="t" r="r" b="b"/>
              <a:pathLst>
                <a:path w="523712" h="637260">
                  <a:moveTo>
                    <a:pt x="0" y="0"/>
                  </a:moveTo>
                  <a:lnTo>
                    <a:pt x="523712" y="0"/>
                  </a:lnTo>
                  <a:lnTo>
                    <a:pt x="523712" y="637260"/>
                  </a:lnTo>
                  <a:lnTo>
                    <a:pt x="0" y="637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63000"/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690144">
              <a:off x="1602592" y="196140"/>
              <a:ext cx="583346" cy="628924"/>
            </a:xfrm>
            <a:custGeom>
              <a:avLst/>
              <a:gdLst/>
              <a:ahLst/>
              <a:cxnLst/>
              <a:rect l="l" t="t" r="r" b="b"/>
              <a:pathLst>
                <a:path w="583346" h="628924">
                  <a:moveTo>
                    <a:pt x="0" y="0"/>
                  </a:moveTo>
                  <a:lnTo>
                    <a:pt x="583346" y="0"/>
                  </a:lnTo>
                  <a:lnTo>
                    <a:pt x="583346" y="628923"/>
                  </a:lnTo>
                  <a:lnTo>
                    <a:pt x="0" y="628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63000"/>
              </a:blip>
              <a:stretch>
                <a:fillRect l="-1456" r="-1456"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2290949" y="711174"/>
              <a:ext cx="163060" cy="16306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BB7E1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75020" tIns="75020" rIns="75020" bIns="75020" rtlCol="0" anchor="ctr"/>
              <a:lstStyle/>
              <a:p>
                <a:pPr algn="ctr">
                  <a:lnSpc>
                    <a:spcPts val="22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6304275" y="629644"/>
              <a:ext cx="163060" cy="163060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BB7E1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75020" tIns="75020" rIns="75020" bIns="75020" rtlCol="0" anchor="ctr"/>
              <a:lstStyle/>
              <a:p>
                <a:pPr algn="ctr">
                  <a:lnSpc>
                    <a:spcPts val="22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3855574" y="30320"/>
              <a:ext cx="545799" cy="808591"/>
            </a:xfrm>
            <a:custGeom>
              <a:avLst/>
              <a:gdLst/>
              <a:ahLst/>
              <a:cxnLst/>
              <a:rect l="l" t="t" r="r" b="b"/>
              <a:pathLst>
                <a:path w="545799" h="808591">
                  <a:moveTo>
                    <a:pt x="0" y="0"/>
                  </a:moveTo>
                  <a:lnTo>
                    <a:pt x="545799" y="0"/>
                  </a:lnTo>
                  <a:lnTo>
                    <a:pt x="545799" y="808591"/>
                  </a:lnTo>
                  <a:lnTo>
                    <a:pt x="0" y="808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-407111">
              <a:off x="4247895" y="39278"/>
              <a:ext cx="709981" cy="760354"/>
            </a:xfrm>
            <a:custGeom>
              <a:avLst/>
              <a:gdLst/>
              <a:ahLst/>
              <a:cxnLst/>
              <a:rect l="l" t="t" r="r" b="b"/>
              <a:pathLst>
                <a:path w="709981" h="760354">
                  <a:moveTo>
                    <a:pt x="0" y="0"/>
                  </a:moveTo>
                  <a:lnTo>
                    <a:pt x="709981" y="0"/>
                  </a:lnTo>
                  <a:lnTo>
                    <a:pt x="709981" y="760355"/>
                  </a:lnTo>
                  <a:lnTo>
                    <a:pt x="0" y="760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-407111">
              <a:off x="2432666" y="74601"/>
              <a:ext cx="709981" cy="760354"/>
            </a:xfrm>
            <a:custGeom>
              <a:avLst/>
              <a:gdLst/>
              <a:ahLst/>
              <a:cxnLst/>
              <a:rect l="l" t="t" r="r" b="b"/>
              <a:pathLst>
                <a:path w="709981" h="760354">
                  <a:moveTo>
                    <a:pt x="0" y="0"/>
                  </a:moveTo>
                  <a:lnTo>
                    <a:pt x="709981" y="0"/>
                  </a:lnTo>
                  <a:lnTo>
                    <a:pt x="709981" y="760355"/>
                  </a:lnTo>
                  <a:lnTo>
                    <a:pt x="0" y="760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03727">
              <a:off x="3123872" y="35323"/>
              <a:ext cx="588215" cy="792209"/>
            </a:xfrm>
            <a:custGeom>
              <a:avLst/>
              <a:gdLst/>
              <a:ahLst/>
              <a:cxnLst/>
              <a:rect l="l" t="t" r="r" b="b"/>
              <a:pathLst>
                <a:path w="588215" h="792209">
                  <a:moveTo>
                    <a:pt x="0" y="0"/>
                  </a:moveTo>
                  <a:lnTo>
                    <a:pt x="588215" y="0"/>
                  </a:lnTo>
                  <a:lnTo>
                    <a:pt x="588215" y="792209"/>
                  </a:lnTo>
                  <a:lnTo>
                    <a:pt x="0" y="79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3538858" y="329158"/>
              <a:ext cx="536527" cy="181444"/>
            </a:xfrm>
            <a:custGeom>
              <a:avLst/>
              <a:gdLst/>
              <a:ahLst/>
              <a:cxnLst/>
              <a:rect l="l" t="t" r="r" b="b"/>
              <a:pathLst>
                <a:path w="536527" h="181444">
                  <a:moveTo>
                    <a:pt x="0" y="0"/>
                  </a:moveTo>
                  <a:lnTo>
                    <a:pt x="536527" y="0"/>
                  </a:lnTo>
                  <a:lnTo>
                    <a:pt x="536527" y="181443"/>
                  </a:lnTo>
                  <a:lnTo>
                    <a:pt x="0" y="18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4934212" y="355695"/>
              <a:ext cx="536527" cy="181444"/>
            </a:xfrm>
            <a:custGeom>
              <a:avLst/>
              <a:gdLst/>
              <a:ahLst/>
              <a:cxnLst/>
              <a:rect l="l" t="t" r="r" b="b"/>
              <a:pathLst>
                <a:path w="536527" h="181444">
                  <a:moveTo>
                    <a:pt x="0" y="0"/>
                  </a:moveTo>
                  <a:lnTo>
                    <a:pt x="536527" y="0"/>
                  </a:lnTo>
                  <a:lnTo>
                    <a:pt x="536527" y="181443"/>
                  </a:lnTo>
                  <a:lnTo>
                    <a:pt x="0" y="18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5470739" y="15014"/>
              <a:ext cx="545799" cy="808591"/>
            </a:xfrm>
            <a:custGeom>
              <a:avLst/>
              <a:gdLst/>
              <a:ahLst/>
              <a:cxnLst/>
              <a:rect l="l" t="t" r="r" b="b"/>
              <a:pathLst>
                <a:path w="545799" h="808591">
                  <a:moveTo>
                    <a:pt x="0" y="0"/>
                  </a:moveTo>
                  <a:lnTo>
                    <a:pt x="545799" y="0"/>
                  </a:lnTo>
                  <a:lnTo>
                    <a:pt x="545799" y="808591"/>
                  </a:lnTo>
                  <a:lnTo>
                    <a:pt x="0" y="808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>
              <a:off x="5943271" y="101950"/>
              <a:ext cx="313751" cy="609224"/>
            </a:xfrm>
            <a:custGeom>
              <a:avLst/>
              <a:gdLst/>
              <a:ahLst/>
              <a:cxnLst/>
              <a:rect l="l" t="t" r="r" b="b"/>
              <a:pathLst>
                <a:path w="313751" h="609224">
                  <a:moveTo>
                    <a:pt x="0" y="0"/>
                  </a:moveTo>
                  <a:lnTo>
                    <a:pt x="313751" y="0"/>
                  </a:lnTo>
                  <a:lnTo>
                    <a:pt x="313751" y="609224"/>
                  </a:lnTo>
                  <a:lnTo>
                    <a:pt x="0" y="609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4" name="Group 34"/>
          <p:cNvGrpSpPr/>
          <p:nvPr/>
        </p:nvGrpSpPr>
        <p:grpSpPr>
          <a:xfrm>
            <a:off x="2034443" y="3065972"/>
            <a:ext cx="904016" cy="489335"/>
            <a:chOff x="0" y="0"/>
            <a:chExt cx="4996803" cy="2704719"/>
          </a:xfrm>
        </p:grpSpPr>
        <p:sp>
          <p:nvSpPr>
            <p:cNvPr id="35" name="Freeform 3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3065947" y="3058752"/>
            <a:ext cx="903958" cy="489335"/>
            <a:chOff x="0" y="0"/>
            <a:chExt cx="4996482" cy="2704719"/>
          </a:xfrm>
        </p:grpSpPr>
        <p:sp>
          <p:nvSpPr>
            <p:cNvPr id="38" name="Freeform 38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4097451" y="3058752"/>
            <a:ext cx="903900" cy="489335"/>
            <a:chOff x="0" y="0"/>
            <a:chExt cx="4996160" cy="2704719"/>
          </a:xfrm>
        </p:grpSpPr>
        <p:sp>
          <p:nvSpPr>
            <p:cNvPr id="41" name="Freeform 41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5128955" y="3058752"/>
            <a:ext cx="903842" cy="489335"/>
            <a:chOff x="0" y="0"/>
            <a:chExt cx="4995839" cy="2704719"/>
          </a:xfrm>
        </p:grpSpPr>
        <p:sp>
          <p:nvSpPr>
            <p:cNvPr id="44" name="Freeform 4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6160459" y="3058752"/>
            <a:ext cx="903784" cy="489335"/>
            <a:chOff x="0" y="0"/>
            <a:chExt cx="4995518" cy="2704719"/>
          </a:xfrm>
        </p:grpSpPr>
        <p:sp>
          <p:nvSpPr>
            <p:cNvPr id="47" name="Freeform 47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7191963" y="3062547"/>
            <a:ext cx="903726" cy="489335"/>
            <a:chOff x="0" y="0"/>
            <a:chExt cx="4995196" cy="2704719"/>
          </a:xfrm>
        </p:grpSpPr>
        <p:sp>
          <p:nvSpPr>
            <p:cNvPr id="50" name="Freeform 50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8223467" y="3058752"/>
            <a:ext cx="903667" cy="489335"/>
            <a:chOff x="0" y="0"/>
            <a:chExt cx="4994875" cy="2704719"/>
          </a:xfrm>
        </p:grpSpPr>
        <p:sp>
          <p:nvSpPr>
            <p:cNvPr id="53" name="Freeform 5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2694815" y="3123000"/>
            <a:ext cx="180420" cy="180420"/>
            <a:chOff x="0" y="0"/>
            <a:chExt cx="812800" cy="8128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3726319" y="3123000"/>
            <a:ext cx="180420" cy="180420"/>
            <a:chOff x="0" y="0"/>
            <a:chExt cx="812800" cy="8128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4757823" y="3123000"/>
            <a:ext cx="180420" cy="180420"/>
            <a:chOff x="0" y="0"/>
            <a:chExt cx="812800" cy="8128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5789235" y="3123000"/>
            <a:ext cx="180420" cy="180420"/>
            <a:chOff x="0" y="0"/>
            <a:chExt cx="812800" cy="8128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6820681" y="3123000"/>
            <a:ext cx="180420" cy="180420"/>
            <a:chOff x="0" y="0"/>
            <a:chExt cx="812800" cy="8128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69" name="TextBox 6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7852126" y="3123000"/>
            <a:ext cx="180420" cy="180420"/>
            <a:chOff x="0" y="0"/>
            <a:chExt cx="812800" cy="8128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8883572" y="3123000"/>
            <a:ext cx="180420" cy="180420"/>
            <a:chOff x="0" y="0"/>
            <a:chExt cx="812800" cy="8128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2034443" y="3664811"/>
            <a:ext cx="904016" cy="489335"/>
            <a:chOff x="0" y="0"/>
            <a:chExt cx="4996803" cy="2704719"/>
          </a:xfrm>
        </p:grpSpPr>
        <p:sp>
          <p:nvSpPr>
            <p:cNvPr id="77" name="Freeform 7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79" name="Group 79"/>
          <p:cNvGrpSpPr/>
          <p:nvPr/>
        </p:nvGrpSpPr>
        <p:grpSpPr>
          <a:xfrm>
            <a:off x="3065947" y="3664811"/>
            <a:ext cx="903958" cy="489335"/>
            <a:chOff x="0" y="0"/>
            <a:chExt cx="4996482" cy="2704719"/>
          </a:xfrm>
        </p:grpSpPr>
        <p:sp>
          <p:nvSpPr>
            <p:cNvPr id="80" name="Freeform 8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82" name="Group 82"/>
          <p:cNvGrpSpPr/>
          <p:nvPr/>
        </p:nvGrpSpPr>
        <p:grpSpPr>
          <a:xfrm>
            <a:off x="4097451" y="3664811"/>
            <a:ext cx="903900" cy="489335"/>
            <a:chOff x="0" y="0"/>
            <a:chExt cx="4996160" cy="2704719"/>
          </a:xfrm>
        </p:grpSpPr>
        <p:sp>
          <p:nvSpPr>
            <p:cNvPr id="83" name="Freeform 8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85" name="Group 85"/>
          <p:cNvGrpSpPr/>
          <p:nvPr/>
        </p:nvGrpSpPr>
        <p:grpSpPr>
          <a:xfrm>
            <a:off x="5128955" y="3664811"/>
            <a:ext cx="903842" cy="489335"/>
            <a:chOff x="0" y="0"/>
            <a:chExt cx="4995839" cy="2704719"/>
          </a:xfrm>
        </p:grpSpPr>
        <p:sp>
          <p:nvSpPr>
            <p:cNvPr id="86" name="Freeform 8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88" name="Group 88"/>
          <p:cNvGrpSpPr/>
          <p:nvPr/>
        </p:nvGrpSpPr>
        <p:grpSpPr>
          <a:xfrm>
            <a:off x="6160459" y="3664811"/>
            <a:ext cx="903784" cy="489335"/>
            <a:chOff x="0" y="0"/>
            <a:chExt cx="4995518" cy="2704719"/>
          </a:xfrm>
        </p:grpSpPr>
        <p:sp>
          <p:nvSpPr>
            <p:cNvPr id="89" name="Freeform 8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90" name="Freeform 9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91" name="Group 91"/>
          <p:cNvGrpSpPr/>
          <p:nvPr/>
        </p:nvGrpSpPr>
        <p:grpSpPr>
          <a:xfrm>
            <a:off x="7191963" y="3664811"/>
            <a:ext cx="903726" cy="489335"/>
            <a:chOff x="0" y="0"/>
            <a:chExt cx="4995196" cy="2704719"/>
          </a:xfrm>
        </p:grpSpPr>
        <p:sp>
          <p:nvSpPr>
            <p:cNvPr id="92" name="Freeform 9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94" name="Group 94"/>
          <p:cNvGrpSpPr/>
          <p:nvPr/>
        </p:nvGrpSpPr>
        <p:grpSpPr>
          <a:xfrm>
            <a:off x="8223467" y="3664811"/>
            <a:ext cx="903667" cy="489335"/>
            <a:chOff x="0" y="0"/>
            <a:chExt cx="4994875" cy="2704719"/>
          </a:xfrm>
        </p:grpSpPr>
        <p:sp>
          <p:nvSpPr>
            <p:cNvPr id="95" name="Freeform 9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97" name="Group 97"/>
          <p:cNvGrpSpPr/>
          <p:nvPr/>
        </p:nvGrpSpPr>
        <p:grpSpPr>
          <a:xfrm>
            <a:off x="2694815" y="3729058"/>
            <a:ext cx="180420" cy="180420"/>
            <a:chOff x="0" y="0"/>
            <a:chExt cx="812800" cy="812800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99" name="TextBox 9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3726319" y="3729058"/>
            <a:ext cx="180420" cy="180420"/>
            <a:chOff x="0" y="0"/>
            <a:chExt cx="812800" cy="812800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2" name="TextBox 10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4757823" y="3729058"/>
            <a:ext cx="180420" cy="180420"/>
            <a:chOff x="0" y="0"/>
            <a:chExt cx="812800" cy="812800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05" name="TextBox 10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5789235" y="3729058"/>
            <a:ext cx="180420" cy="180420"/>
            <a:chOff x="0" y="0"/>
            <a:chExt cx="812800" cy="812800"/>
          </a:xfrm>
        </p:grpSpPr>
        <p:sp>
          <p:nvSpPr>
            <p:cNvPr id="107" name="Freeform 10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08" name="TextBox 10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6820681" y="3729058"/>
            <a:ext cx="180420" cy="180420"/>
            <a:chOff x="0" y="0"/>
            <a:chExt cx="812800" cy="812800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11" name="TextBox 1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7852126" y="3729058"/>
            <a:ext cx="180420" cy="180420"/>
            <a:chOff x="0" y="0"/>
            <a:chExt cx="812800" cy="812800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14" name="TextBox 1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8883572" y="3729058"/>
            <a:ext cx="180420" cy="180420"/>
            <a:chOff x="0" y="0"/>
            <a:chExt cx="812800" cy="812800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17" name="TextBox 1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8" name="Group 118"/>
          <p:cNvGrpSpPr/>
          <p:nvPr/>
        </p:nvGrpSpPr>
        <p:grpSpPr>
          <a:xfrm>
            <a:off x="2034443" y="4270869"/>
            <a:ext cx="904016" cy="489335"/>
            <a:chOff x="0" y="0"/>
            <a:chExt cx="4996803" cy="2704719"/>
          </a:xfrm>
        </p:grpSpPr>
        <p:sp>
          <p:nvSpPr>
            <p:cNvPr id="119" name="Freeform 119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21" name="Group 121"/>
          <p:cNvGrpSpPr/>
          <p:nvPr/>
        </p:nvGrpSpPr>
        <p:grpSpPr>
          <a:xfrm>
            <a:off x="3065947" y="4270869"/>
            <a:ext cx="903958" cy="489335"/>
            <a:chOff x="0" y="0"/>
            <a:chExt cx="4996482" cy="2704719"/>
          </a:xfrm>
        </p:grpSpPr>
        <p:sp>
          <p:nvSpPr>
            <p:cNvPr id="122" name="Freeform 122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4" name="Group 124"/>
          <p:cNvGrpSpPr/>
          <p:nvPr/>
        </p:nvGrpSpPr>
        <p:grpSpPr>
          <a:xfrm>
            <a:off x="4097451" y="4270869"/>
            <a:ext cx="903900" cy="489335"/>
            <a:chOff x="0" y="0"/>
            <a:chExt cx="4996160" cy="2704719"/>
          </a:xfrm>
        </p:grpSpPr>
        <p:sp>
          <p:nvSpPr>
            <p:cNvPr id="125" name="Freeform 125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27" name="Group 127"/>
          <p:cNvGrpSpPr/>
          <p:nvPr/>
        </p:nvGrpSpPr>
        <p:grpSpPr>
          <a:xfrm>
            <a:off x="5128955" y="4270869"/>
            <a:ext cx="903842" cy="489335"/>
            <a:chOff x="0" y="0"/>
            <a:chExt cx="4995839" cy="2704719"/>
          </a:xfrm>
        </p:grpSpPr>
        <p:sp>
          <p:nvSpPr>
            <p:cNvPr id="128" name="Freeform 128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30" name="Group 130"/>
          <p:cNvGrpSpPr/>
          <p:nvPr/>
        </p:nvGrpSpPr>
        <p:grpSpPr>
          <a:xfrm>
            <a:off x="6160459" y="4270869"/>
            <a:ext cx="903784" cy="489335"/>
            <a:chOff x="0" y="0"/>
            <a:chExt cx="4995518" cy="2704719"/>
          </a:xfrm>
        </p:grpSpPr>
        <p:sp>
          <p:nvSpPr>
            <p:cNvPr id="131" name="Freeform 131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32" name="Freeform 132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33" name="Group 133"/>
          <p:cNvGrpSpPr/>
          <p:nvPr/>
        </p:nvGrpSpPr>
        <p:grpSpPr>
          <a:xfrm>
            <a:off x="7191963" y="4270869"/>
            <a:ext cx="903726" cy="489335"/>
            <a:chOff x="0" y="0"/>
            <a:chExt cx="4995196" cy="2704719"/>
          </a:xfrm>
        </p:grpSpPr>
        <p:sp>
          <p:nvSpPr>
            <p:cNvPr id="134" name="Freeform 134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35" name="Freeform 135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36" name="Group 136"/>
          <p:cNvGrpSpPr/>
          <p:nvPr/>
        </p:nvGrpSpPr>
        <p:grpSpPr>
          <a:xfrm>
            <a:off x="8223467" y="4270869"/>
            <a:ext cx="903667" cy="489335"/>
            <a:chOff x="0" y="0"/>
            <a:chExt cx="4994875" cy="2704719"/>
          </a:xfrm>
        </p:grpSpPr>
        <p:sp>
          <p:nvSpPr>
            <p:cNvPr id="137" name="Freeform 13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39" name="Group 139"/>
          <p:cNvGrpSpPr/>
          <p:nvPr/>
        </p:nvGrpSpPr>
        <p:grpSpPr>
          <a:xfrm>
            <a:off x="2694815" y="4335116"/>
            <a:ext cx="180420" cy="180420"/>
            <a:chOff x="0" y="0"/>
            <a:chExt cx="812800" cy="812800"/>
          </a:xfrm>
        </p:grpSpPr>
        <p:sp>
          <p:nvSpPr>
            <p:cNvPr id="140" name="Freeform 1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41" name="TextBox 1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2" name="Group 142"/>
          <p:cNvGrpSpPr/>
          <p:nvPr/>
        </p:nvGrpSpPr>
        <p:grpSpPr>
          <a:xfrm>
            <a:off x="3726319" y="4335116"/>
            <a:ext cx="180420" cy="180420"/>
            <a:chOff x="0" y="0"/>
            <a:chExt cx="812800" cy="812800"/>
          </a:xfrm>
        </p:grpSpPr>
        <p:sp>
          <p:nvSpPr>
            <p:cNvPr id="143" name="Freeform 1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44" name="TextBox 1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5" name="Group 145"/>
          <p:cNvGrpSpPr/>
          <p:nvPr/>
        </p:nvGrpSpPr>
        <p:grpSpPr>
          <a:xfrm>
            <a:off x="4757823" y="4335116"/>
            <a:ext cx="180420" cy="180420"/>
            <a:chOff x="0" y="0"/>
            <a:chExt cx="812800" cy="812800"/>
          </a:xfrm>
        </p:grpSpPr>
        <p:sp>
          <p:nvSpPr>
            <p:cNvPr id="146" name="Freeform 1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47" name="TextBox 1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8" name="Group 148"/>
          <p:cNvGrpSpPr/>
          <p:nvPr/>
        </p:nvGrpSpPr>
        <p:grpSpPr>
          <a:xfrm>
            <a:off x="6820681" y="4335116"/>
            <a:ext cx="180420" cy="180420"/>
            <a:chOff x="0" y="0"/>
            <a:chExt cx="812800" cy="812800"/>
          </a:xfrm>
        </p:grpSpPr>
        <p:sp>
          <p:nvSpPr>
            <p:cNvPr id="149" name="Freeform 1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50" name="TextBox 1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1" name="Group 151"/>
          <p:cNvGrpSpPr/>
          <p:nvPr/>
        </p:nvGrpSpPr>
        <p:grpSpPr>
          <a:xfrm>
            <a:off x="7852126" y="4335116"/>
            <a:ext cx="180420" cy="180420"/>
            <a:chOff x="0" y="0"/>
            <a:chExt cx="812800" cy="812800"/>
          </a:xfrm>
        </p:grpSpPr>
        <p:sp>
          <p:nvSpPr>
            <p:cNvPr id="152" name="Freeform 1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53" name="TextBox 15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4" name="Group 154"/>
          <p:cNvGrpSpPr/>
          <p:nvPr/>
        </p:nvGrpSpPr>
        <p:grpSpPr>
          <a:xfrm>
            <a:off x="8883572" y="4335116"/>
            <a:ext cx="180420" cy="180420"/>
            <a:chOff x="0" y="0"/>
            <a:chExt cx="812800" cy="812800"/>
          </a:xfrm>
        </p:grpSpPr>
        <p:sp>
          <p:nvSpPr>
            <p:cNvPr id="155" name="Freeform 1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56" name="TextBox 15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7" name="Group 157"/>
          <p:cNvGrpSpPr/>
          <p:nvPr/>
        </p:nvGrpSpPr>
        <p:grpSpPr>
          <a:xfrm>
            <a:off x="2034443" y="4876927"/>
            <a:ext cx="904016" cy="489335"/>
            <a:chOff x="0" y="0"/>
            <a:chExt cx="4996803" cy="2704719"/>
          </a:xfrm>
        </p:grpSpPr>
        <p:sp>
          <p:nvSpPr>
            <p:cNvPr id="158" name="Freeform 15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59" name="Freeform 15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60" name="Group 160"/>
          <p:cNvGrpSpPr/>
          <p:nvPr/>
        </p:nvGrpSpPr>
        <p:grpSpPr>
          <a:xfrm>
            <a:off x="3065947" y="4876927"/>
            <a:ext cx="903958" cy="489335"/>
            <a:chOff x="0" y="0"/>
            <a:chExt cx="4996482" cy="2704719"/>
          </a:xfrm>
        </p:grpSpPr>
        <p:sp>
          <p:nvSpPr>
            <p:cNvPr id="161" name="Freeform 16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63" name="Group 163"/>
          <p:cNvGrpSpPr/>
          <p:nvPr/>
        </p:nvGrpSpPr>
        <p:grpSpPr>
          <a:xfrm>
            <a:off x="4097451" y="4876927"/>
            <a:ext cx="903900" cy="489335"/>
            <a:chOff x="0" y="0"/>
            <a:chExt cx="4996160" cy="2704719"/>
          </a:xfrm>
        </p:grpSpPr>
        <p:sp>
          <p:nvSpPr>
            <p:cNvPr id="164" name="Freeform 16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66" name="Group 166"/>
          <p:cNvGrpSpPr/>
          <p:nvPr/>
        </p:nvGrpSpPr>
        <p:grpSpPr>
          <a:xfrm>
            <a:off x="6160459" y="4876927"/>
            <a:ext cx="903784" cy="489335"/>
            <a:chOff x="0" y="0"/>
            <a:chExt cx="4995518" cy="2704719"/>
          </a:xfrm>
        </p:grpSpPr>
        <p:sp>
          <p:nvSpPr>
            <p:cNvPr id="167" name="Freeform 167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69" name="Group 169"/>
          <p:cNvGrpSpPr/>
          <p:nvPr/>
        </p:nvGrpSpPr>
        <p:grpSpPr>
          <a:xfrm>
            <a:off x="7191963" y="4876927"/>
            <a:ext cx="903726" cy="489335"/>
            <a:chOff x="0" y="0"/>
            <a:chExt cx="4995196" cy="2704719"/>
          </a:xfrm>
        </p:grpSpPr>
        <p:sp>
          <p:nvSpPr>
            <p:cNvPr id="170" name="Freeform 170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72" name="Group 172"/>
          <p:cNvGrpSpPr/>
          <p:nvPr/>
        </p:nvGrpSpPr>
        <p:grpSpPr>
          <a:xfrm>
            <a:off x="8223467" y="4876927"/>
            <a:ext cx="903667" cy="489335"/>
            <a:chOff x="0" y="0"/>
            <a:chExt cx="4994875" cy="2704719"/>
          </a:xfrm>
        </p:grpSpPr>
        <p:sp>
          <p:nvSpPr>
            <p:cNvPr id="173" name="Freeform 17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74" name="Freeform 17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75" name="Group 175"/>
          <p:cNvGrpSpPr/>
          <p:nvPr/>
        </p:nvGrpSpPr>
        <p:grpSpPr>
          <a:xfrm>
            <a:off x="2694815" y="4941175"/>
            <a:ext cx="180420" cy="180420"/>
            <a:chOff x="0" y="0"/>
            <a:chExt cx="812800" cy="812800"/>
          </a:xfrm>
        </p:grpSpPr>
        <p:sp>
          <p:nvSpPr>
            <p:cNvPr id="176" name="Freeform 1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77" name="TextBox 1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8" name="Group 178"/>
          <p:cNvGrpSpPr/>
          <p:nvPr/>
        </p:nvGrpSpPr>
        <p:grpSpPr>
          <a:xfrm>
            <a:off x="3726319" y="4941175"/>
            <a:ext cx="180420" cy="180420"/>
            <a:chOff x="0" y="0"/>
            <a:chExt cx="812800" cy="812800"/>
          </a:xfrm>
        </p:grpSpPr>
        <p:sp>
          <p:nvSpPr>
            <p:cNvPr id="179" name="Freeform 1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80" name="TextBox 1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1" name="Group 181"/>
          <p:cNvGrpSpPr/>
          <p:nvPr/>
        </p:nvGrpSpPr>
        <p:grpSpPr>
          <a:xfrm>
            <a:off x="4757823" y="4941175"/>
            <a:ext cx="180420" cy="180420"/>
            <a:chOff x="0" y="0"/>
            <a:chExt cx="812800" cy="812800"/>
          </a:xfrm>
        </p:grpSpPr>
        <p:sp>
          <p:nvSpPr>
            <p:cNvPr id="182" name="Freeform 1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83" name="TextBox 18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4" name="Group 184"/>
          <p:cNvGrpSpPr/>
          <p:nvPr/>
        </p:nvGrpSpPr>
        <p:grpSpPr>
          <a:xfrm>
            <a:off x="5789235" y="4941175"/>
            <a:ext cx="180420" cy="180420"/>
            <a:chOff x="0" y="0"/>
            <a:chExt cx="812800" cy="812800"/>
          </a:xfrm>
        </p:grpSpPr>
        <p:sp>
          <p:nvSpPr>
            <p:cNvPr id="185" name="Freeform 18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86" name="TextBox 18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7" name="Group 187"/>
          <p:cNvGrpSpPr/>
          <p:nvPr/>
        </p:nvGrpSpPr>
        <p:grpSpPr>
          <a:xfrm>
            <a:off x="6820681" y="4941175"/>
            <a:ext cx="180420" cy="180420"/>
            <a:chOff x="0" y="0"/>
            <a:chExt cx="812800" cy="812800"/>
          </a:xfrm>
        </p:grpSpPr>
        <p:sp>
          <p:nvSpPr>
            <p:cNvPr id="188" name="Freeform 18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89" name="TextBox 18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0" name="Group 190"/>
          <p:cNvGrpSpPr/>
          <p:nvPr/>
        </p:nvGrpSpPr>
        <p:grpSpPr>
          <a:xfrm>
            <a:off x="7852126" y="4941175"/>
            <a:ext cx="180420" cy="180420"/>
            <a:chOff x="0" y="0"/>
            <a:chExt cx="812800" cy="812800"/>
          </a:xfrm>
        </p:grpSpPr>
        <p:sp>
          <p:nvSpPr>
            <p:cNvPr id="191" name="Freeform 1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92" name="TextBox 19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3" name="Group 193"/>
          <p:cNvGrpSpPr/>
          <p:nvPr/>
        </p:nvGrpSpPr>
        <p:grpSpPr>
          <a:xfrm>
            <a:off x="8223467" y="2507127"/>
            <a:ext cx="903667" cy="489335"/>
            <a:chOff x="0" y="0"/>
            <a:chExt cx="4994875" cy="2704719"/>
          </a:xfrm>
        </p:grpSpPr>
        <p:sp>
          <p:nvSpPr>
            <p:cNvPr id="194" name="Freeform 19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95" name="Freeform 19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96" name="Group 196"/>
          <p:cNvGrpSpPr/>
          <p:nvPr/>
        </p:nvGrpSpPr>
        <p:grpSpPr>
          <a:xfrm>
            <a:off x="5806100" y="4335116"/>
            <a:ext cx="180420" cy="180420"/>
            <a:chOff x="0" y="0"/>
            <a:chExt cx="812800" cy="812800"/>
          </a:xfrm>
        </p:grpSpPr>
        <p:sp>
          <p:nvSpPr>
            <p:cNvPr id="197" name="Freeform 1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98" name="TextBox 1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9" name="Group 199"/>
          <p:cNvGrpSpPr/>
          <p:nvPr/>
        </p:nvGrpSpPr>
        <p:grpSpPr>
          <a:xfrm>
            <a:off x="13481096" y="5023782"/>
            <a:ext cx="177173" cy="177173"/>
            <a:chOff x="0" y="0"/>
            <a:chExt cx="812800" cy="812800"/>
          </a:xfrm>
        </p:grpSpPr>
        <p:sp>
          <p:nvSpPr>
            <p:cNvPr id="200" name="Freeform 2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01" name="TextBox 20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2" name="TextBox 202"/>
          <p:cNvSpPr txBox="1"/>
          <p:nvPr/>
        </p:nvSpPr>
        <p:spPr>
          <a:xfrm>
            <a:off x="581531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grpSp>
        <p:nvGrpSpPr>
          <p:cNvPr id="203" name="Group 203"/>
          <p:cNvGrpSpPr/>
          <p:nvPr/>
        </p:nvGrpSpPr>
        <p:grpSpPr>
          <a:xfrm>
            <a:off x="5145821" y="4876927"/>
            <a:ext cx="903842" cy="489335"/>
            <a:chOff x="0" y="0"/>
            <a:chExt cx="4995839" cy="2704719"/>
          </a:xfrm>
        </p:grpSpPr>
        <p:sp>
          <p:nvSpPr>
            <p:cNvPr id="204" name="Freeform 20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05" name="Freeform 20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06" name="Group 206"/>
          <p:cNvGrpSpPr/>
          <p:nvPr/>
        </p:nvGrpSpPr>
        <p:grpSpPr>
          <a:xfrm>
            <a:off x="9793885" y="4967781"/>
            <a:ext cx="887746" cy="480528"/>
            <a:chOff x="0" y="0"/>
            <a:chExt cx="4996803" cy="2704719"/>
          </a:xfrm>
        </p:grpSpPr>
        <p:sp>
          <p:nvSpPr>
            <p:cNvPr id="207" name="Freeform 20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08" name="Freeform 20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09" name="Group 209"/>
          <p:cNvGrpSpPr/>
          <p:nvPr/>
        </p:nvGrpSpPr>
        <p:grpSpPr>
          <a:xfrm>
            <a:off x="10806824" y="4960691"/>
            <a:ext cx="887688" cy="480528"/>
            <a:chOff x="0" y="0"/>
            <a:chExt cx="4996482" cy="2704719"/>
          </a:xfrm>
        </p:grpSpPr>
        <p:sp>
          <p:nvSpPr>
            <p:cNvPr id="210" name="Freeform 21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11" name="Freeform 21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12" name="Group 212"/>
          <p:cNvGrpSpPr/>
          <p:nvPr/>
        </p:nvGrpSpPr>
        <p:grpSpPr>
          <a:xfrm>
            <a:off x="11819762" y="4960691"/>
            <a:ext cx="887631" cy="480528"/>
            <a:chOff x="0" y="0"/>
            <a:chExt cx="4996160" cy="2704719"/>
          </a:xfrm>
        </p:grpSpPr>
        <p:sp>
          <p:nvSpPr>
            <p:cNvPr id="213" name="Freeform 21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14" name="Freeform 21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15" name="Group 215"/>
          <p:cNvGrpSpPr/>
          <p:nvPr/>
        </p:nvGrpSpPr>
        <p:grpSpPr>
          <a:xfrm>
            <a:off x="12832701" y="4960691"/>
            <a:ext cx="887574" cy="480528"/>
            <a:chOff x="0" y="0"/>
            <a:chExt cx="4995839" cy="2704719"/>
          </a:xfrm>
        </p:grpSpPr>
        <p:sp>
          <p:nvSpPr>
            <p:cNvPr id="216" name="Freeform 21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17" name="Freeform 21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18" name="Group 218"/>
          <p:cNvGrpSpPr/>
          <p:nvPr/>
        </p:nvGrpSpPr>
        <p:grpSpPr>
          <a:xfrm>
            <a:off x="13845640" y="4960691"/>
            <a:ext cx="887517" cy="480528"/>
            <a:chOff x="0" y="0"/>
            <a:chExt cx="4995518" cy="2704719"/>
          </a:xfrm>
        </p:grpSpPr>
        <p:sp>
          <p:nvSpPr>
            <p:cNvPr id="219" name="Freeform 21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20" name="Freeform 22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21" name="Group 221"/>
          <p:cNvGrpSpPr/>
          <p:nvPr/>
        </p:nvGrpSpPr>
        <p:grpSpPr>
          <a:xfrm>
            <a:off x="14858579" y="4964417"/>
            <a:ext cx="887460" cy="480528"/>
            <a:chOff x="0" y="0"/>
            <a:chExt cx="4995196" cy="2704719"/>
          </a:xfrm>
        </p:grpSpPr>
        <p:sp>
          <p:nvSpPr>
            <p:cNvPr id="222" name="Freeform 22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23" name="Freeform 22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24" name="Group 224"/>
          <p:cNvGrpSpPr/>
          <p:nvPr/>
        </p:nvGrpSpPr>
        <p:grpSpPr>
          <a:xfrm>
            <a:off x="15871517" y="4960691"/>
            <a:ext cx="887403" cy="480528"/>
            <a:chOff x="0" y="0"/>
            <a:chExt cx="4994875" cy="2704719"/>
          </a:xfrm>
        </p:grpSpPr>
        <p:sp>
          <p:nvSpPr>
            <p:cNvPr id="225" name="Freeform 22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26" name="Freeform 22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27" name="Group 227"/>
          <p:cNvGrpSpPr/>
          <p:nvPr/>
        </p:nvGrpSpPr>
        <p:grpSpPr>
          <a:xfrm>
            <a:off x="10442371" y="5023782"/>
            <a:ext cx="177173" cy="177173"/>
            <a:chOff x="0" y="0"/>
            <a:chExt cx="812800" cy="812800"/>
          </a:xfrm>
        </p:grpSpPr>
        <p:sp>
          <p:nvSpPr>
            <p:cNvPr id="228" name="Freeform 2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29" name="TextBox 2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0" name="Group 230"/>
          <p:cNvGrpSpPr/>
          <p:nvPr/>
        </p:nvGrpSpPr>
        <p:grpSpPr>
          <a:xfrm>
            <a:off x="11455310" y="5023782"/>
            <a:ext cx="177173" cy="177173"/>
            <a:chOff x="0" y="0"/>
            <a:chExt cx="812800" cy="812800"/>
          </a:xfrm>
        </p:grpSpPr>
        <p:sp>
          <p:nvSpPr>
            <p:cNvPr id="231" name="Freeform 2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32" name="TextBox 2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3" name="Group 233"/>
          <p:cNvGrpSpPr/>
          <p:nvPr/>
        </p:nvGrpSpPr>
        <p:grpSpPr>
          <a:xfrm>
            <a:off x="12468249" y="5023782"/>
            <a:ext cx="177173" cy="177173"/>
            <a:chOff x="0" y="0"/>
            <a:chExt cx="812800" cy="812800"/>
          </a:xfrm>
        </p:grpSpPr>
        <p:sp>
          <p:nvSpPr>
            <p:cNvPr id="234" name="Freeform 2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35" name="TextBox 2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6" name="Group 236"/>
          <p:cNvGrpSpPr/>
          <p:nvPr/>
        </p:nvGrpSpPr>
        <p:grpSpPr>
          <a:xfrm>
            <a:off x="14506013" y="5007194"/>
            <a:ext cx="177173" cy="177173"/>
            <a:chOff x="0" y="0"/>
            <a:chExt cx="812800" cy="812800"/>
          </a:xfrm>
        </p:grpSpPr>
        <p:sp>
          <p:nvSpPr>
            <p:cNvPr id="237" name="Freeform 2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38" name="TextBox 23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9" name="Group 239"/>
          <p:cNvGrpSpPr/>
          <p:nvPr/>
        </p:nvGrpSpPr>
        <p:grpSpPr>
          <a:xfrm>
            <a:off x="15506860" y="4996073"/>
            <a:ext cx="177173" cy="177173"/>
            <a:chOff x="0" y="0"/>
            <a:chExt cx="812800" cy="812800"/>
          </a:xfrm>
        </p:grpSpPr>
        <p:sp>
          <p:nvSpPr>
            <p:cNvPr id="240" name="Freeform 2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41" name="TextBox 2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2" name="Group 242"/>
          <p:cNvGrpSpPr/>
          <p:nvPr/>
        </p:nvGrpSpPr>
        <p:grpSpPr>
          <a:xfrm>
            <a:off x="8896417" y="2557782"/>
            <a:ext cx="179664" cy="179664"/>
            <a:chOff x="0" y="0"/>
            <a:chExt cx="812800" cy="812800"/>
          </a:xfrm>
        </p:grpSpPr>
        <p:sp>
          <p:nvSpPr>
            <p:cNvPr id="243" name="Freeform 2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44" name="TextBox 2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789" tIns="27789" rIns="27789" bIns="2778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5" name="Group 245"/>
          <p:cNvGrpSpPr/>
          <p:nvPr/>
        </p:nvGrpSpPr>
        <p:grpSpPr>
          <a:xfrm>
            <a:off x="10806824" y="5555841"/>
            <a:ext cx="887688" cy="480528"/>
            <a:chOff x="0" y="0"/>
            <a:chExt cx="4996482" cy="2704719"/>
          </a:xfrm>
        </p:grpSpPr>
        <p:sp>
          <p:nvSpPr>
            <p:cNvPr id="246" name="Freeform 246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47" name="Freeform 247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48" name="Group 248"/>
          <p:cNvGrpSpPr/>
          <p:nvPr/>
        </p:nvGrpSpPr>
        <p:grpSpPr>
          <a:xfrm>
            <a:off x="11819762" y="5555841"/>
            <a:ext cx="887631" cy="480528"/>
            <a:chOff x="0" y="0"/>
            <a:chExt cx="4996160" cy="2704719"/>
          </a:xfrm>
        </p:grpSpPr>
        <p:sp>
          <p:nvSpPr>
            <p:cNvPr id="249" name="Freeform 249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50" name="Freeform 250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51" name="Group 251"/>
          <p:cNvGrpSpPr/>
          <p:nvPr/>
        </p:nvGrpSpPr>
        <p:grpSpPr>
          <a:xfrm>
            <a:off x="12832701" y="5555841"/>
            <a:ext cx="887574" cy="480528"/>
            <a:chOff x="0" y="0"/>
            <a:chExt cx="4995839" cy="2704719"/>
          </a:xfrm>
        </p:grpSpPr>
        <p:sp>
          <p:nvSpPr>
            <p:cNvPr id="252" name="Freeform 252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53" name="Freeform 253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54" name="Group 254"/>
          <p:cNvGrpSpPr/>
          <p:nvPr/>
        </p:nvGrpSpPr>
        <p:grpSpPr>
          <a:xfrm>
            <a:off x="13845640" y="5555841"/>
            <a:ext cx="887517" cy="480528"/>
            <a:chOff x="0" y="0"/>
            <a:chExt cx="4995518" cy="2704719"/>
          </a:xfrm>
        </p:grpSpPr>
        <p:sp>
          <p:nvSpPr>
            <p:cNvPr id="255" name="Freeform 255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56" name="Freeform 256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57" name="Group 257"/>
          <p:cNvGrpSpPr/>
          <p:nvPr/>
        </p:nvGrpSpPr>
        <p:grpSpPr>
          <a:xfrm>
            <a:off x="14858579" y="5555841"/>
            <a:ext cx="887460" cy="480528"/>
            <a:chOff x="0" y="0"/>
            <a:chExt cx="4995196" cy="2704719"/>
          </a:xfrm>
        </p:grpSpPr>
        <p:sp>
          <p:nvSpPr>
            <p:cNvPr id="258" name="Freeform 258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59" name="Freeform 259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60" name="Group 260"/>
          <p:cNvGrpSpPr/>
          <p:nvPr/>
        </p:nvGrpSpPr>
        <p:grpSpPr>
          <a:xfrm>
            <a:off x="15871517" y="5555841"/>
            <a:ext cx="887403" cy="480528"/>
            <a:chOff x="0" y="0"/>
            <a:chExt cx="4994875" cy="2704719"/>
          </a:xfrm>
        </p:grpSpPr>
        <p:sp>
          <p:nvSpPr>
            <p:cNvPr id="261" name="Freeform 261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62" name="Freeform 262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63" name="Group 263"/>
          <p:cNvGrpSpPr/>
          <p:nvPr/>
        </p:nvGrpSpPr>
        <p:grpSpPr>
          <a:xfrm>
            <a:off x="11455310" y="5618932"/>
            <a:ext cx="177173" cy="177173"/>
            <a:chOff x="0" y="0"/>
            <a:chExt cx="812800" cy="812800"/>
          </a:xfrm>
        </p:grpSpPr>
        <p:sp>
          <p:nvSpPr>
            <p:cNvPr id="264" name="Freeform 26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65" name="TextBox 26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6" name="Group 266"/>
          <p:cNvGrpSpPr/>
          <p:nvPr/>
        </p:nvGrpSpPr>
        <p:grpSpPr>
          <a:xfrm>
            <a:off x="12468249" y="5618932"/>
            <a:ext cx="177173" cy="177173"/>
            <a:chOff x="0" y="0"/>
            <a:chExt cx="812800" cy="812800"/>
          </a:xfrm>
        </p:grpSpPr>
        <p:sp>
          <p:nvSpPr>
            <p:cNvPr id="267" name="Freeform 2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68" name="TextBox 26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9" name="Group 269"/>
          <p:cNvGrpSpPr/>
          <p:nvPr/>
        </p:nvGrpSpPr>
        <p:grpSpPr>
          <a:xfrm>
            <a:off x="13481096" y="5618932"/>
            <a:ext cx="177173" cy="177173"/>
            <a:chOff x="0" y="0"/>
            <a:chExt cx="812800" cy="812800"/>
          </a:xfrm>
        </p:grpSpPr>
        <p:sp>
          <p:nvSpPr>
            <p:cNvPr id="270" name="Freeform 2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71" name="TextBox 2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2" name="Group 272"/>
          <p:cNvGrpSpPr/>
          <p:nvPr/>
        </p:nvGrpSpPr>
        <p:grpSpPr>
          <a:xfrm>
            <a:off x="14493978" y="5618932"/>
            <a:ext cx="177173" cy="177173"/>
            <a:chOff x="0" y="0"/>
            <a:chExt cx="812800" cy="812800"/>
          </a:xfrm>
        </p:grpSpPr>
        <p:sp>
          <p:nvSpPr>
            <p:cNvPr id="273" name="Freeform 2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74" name="TextBox 27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5" name="Group 275"/>
          <p:cNvGrpSpPr/>
          <p:nvPr/>
        </p:nvGrpSpPr>
        <p:grpSpPr>
          <a:xfrm>
            <a:off x="15506860" y="5618932"/>
            <a:ext cx="177173" cy="177173"/>
            <a:chOff x="0" y="0"/>
            <a:chExt cx="812800" cy="812800"/>
          </a:xfrm>
        </p:grpSpPr>
        <p:sp>
          <p:nvSpPr>
            <p:cNvPr id="276" name="Freeform 2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77" name="TextBox 2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8" name="Group 278"/>
          <p:cNvGrpSpPr/>
          <p:nvPr/>
        </p:nvGrpSpPr>
        <p:grpSpPr>
          <a:xfrm>
            <a:off x="16519741" y="5618932"/>
            <a:ext cx="177173" cy="177173"/>
            <a:chOff x="0" y="0"/>
            <a:chExt cx="812800" cy="812800"/>
          </a:xfrm>
        </p:grpSpPr>
        <p:sp>
          <p:nvSpPr>
            <p:cNvPr id="279" name="Freeform 2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80" name="TextBox 2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1" name="Group 281"/>
          <p:cNvGrpSpPr/>
          <p:nvPr/>
        </p:nvGrpSpPr>
        <p:grpSpPr>
          <a:xfrm>
            <a:off x="9793885" y="6150992"/>
            <a:ext cx="887746" cy="480528"/>
            <a:chOff x="0" y="0"/>
            <a:chExt cx="4996803" cy="2704719"/>
          </a:xfrm>
        </p:grpSpPr>
        <p:sp>
          <p:nvSpPr>
            <p:cNvPr id="282" name="Freeform 282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83" name="Freeform 283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84" name="Group 284"/>
          <p:cNvGrpSpPr/>
          <p:nvPr/>
        </p:nvGrpSpPr>
        <p:grpSpPr>
          <a:xfrm>
            <a:off x="10806824" y="6150992"/>
            <a:ext cx="887688" cy="480528"/>
            <a:chOff x="0" y="0"/>
            <a:chExt cx="4996482" cy="2704719"/>
          </a:xfrm>
        </p:grpSpPr>
        <p:sp>
          <p:nvSpPr>
            <p:cNvPr id="285" name="Freeform 28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86" name="Freeform 28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87" name="Group 287"/>
          <p:cNvGrpSpPr/>
          <p:nvPr/>
        </p:nvGrpSpPr>
        <p:grpSpPr>
          <a:xfrm>
            <a:off x="11819762" y="6150992"/>
            <a:ext cx="887631" cy="480528"/>
            <a:chOff x="0" y="0"/>
            <a:chExt cx="4996160" cy="2704719"/>
          </a:xfrm>
        </p:grpSpPr>
        <p:sp>
          <p:nvSpPr>
            <p:cNvPr id="288" name="Freeform 28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89" name="Freeform 28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90" name="Group 290"/>
          <p:cNvGrpSpPr/>
          <p:nvPr/>
        </p:nvGrpSpPr>
        <p:grpSpPr>
          <a:xfrm>
            <a:off x="12832701" y="6150992"/>
            <a:ext cx="887574" cy="480528"/>
            <a:chOff x="0" y="0"/>
            <a:chExt cx="4995839" cy="2704719"/>
          </a:xfrm>
        </p:grpSpPr>
        <p:sp>
          <p:nvSpPr>
            <p:cNvPr id="291" name="Freeform 29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92" name="Freeform 29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93" name="Group 293"/>
          <p:cNvGrpSpPr/>
          <p:nvPr/>
        </p:nvGrpSpPr>
        <p:grpSpPr>
          <a:xfrm>
            <a:off x="13845640" y="6150992"/>
            <a:ext cx="887517" cy="480528"/>
            <a:chOff x="0" y="0"/>
            <a:chExt cx="4995518" cy="2704719"/>
          </a:xfrm>
        </p:grpSpPr>
        <p:sp>
          <p:nvSpPr>
            <p:cNvPr id="294" name="Freeform 29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95" name="Freeform 29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96" name="Group 296"/>
          <p:cNvGrpSpPr/>
          <p:nvPr/>
        </p:nvGrpSpPr>
        <p:grpSpPr>
          <a:xfrm>
            <a:off x="14858579" y="6150992"/>
            <a:ext cx="887460" cy="480528"/>
            <a:chOff x="0" y="0"/>
            <a:chExt cx="4995196" cy="2704719"/>
          </a:xfrm>
        </p:grpSpPr>
        <p:sp>
          <p:nvSpPr>
            <p:cNvPr id="297" name="Freeform 29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98" name="Freeform 29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99" name="Group 299"/>
          <p:cNvGrpSpPr/>
          <p:nvPr/>
        </p:nvGrpSpPr>
        <p:grpSpPr>
          <a:xfrm>
            <a:off x="15871517" y="6150992"/>
            <a:ext cx="887403" cy="480528"/>
            <a:chOff x="0" y="0"/>
            <a:chExt cx="4994875" cy="2704719"/>
          </a:xfrm>
        </p:grpSpPr>
        <p:sp>
          <p:nvSpPr>
            <p:cNvPr id="300" name="Freeform 30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01" name="Freeform 30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02" name="Group 302"/>
          <p:cNvGrpSpPr/>
          <p:nvPr/>
        </p:nvGrpSpPr>
        <p:grpSpPr>
          <a:xfrm>
            <a:off x="10442371" y="6214083"/>
            <a:ext cx="177173" cy="177173"/>
            <a:chOff x="0" y="0"/>
            <a:chExt cx="812800" cy="812800"/>
          </a:xfrm>
        </p:grpSpPr>
        <p:sp>
          <p:nvSpPr>
            <p:cNvPr id="303" name="Freeform 3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04" name="TextBox 3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5" name="Group 305"/>
          <p:cNvGrpSpPr/>
          <p:nvPr/>
        </p:nvGrpSpPr>
        <p:grpSpPr>
          <a:xfrm>
            <a:off x="11455310" y="6214083"/>
            <a:ext cx="177173" cy="177173"/>
            <a:chOff x="0" y="0"/>
            <a:chExt cx="812800" cy="812800"/>
          </a:xfrm>
        </p:grpSpPr>
        <p:sp>
          <p:nvSpPr>
            <p:cNvPr id="306" name="Freeform 3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07" name="TextBox 3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8" name="Group 308"/>
          <p:cNvGrpSpPr/>
          <p:nvPr/>
        </p:nvGrpSpPr>
        <p:grpSpPr>
          <a:xfrm>
            <a:off x="12468249" y="6214083"/>
            <a:ext cx="177173" cy="177173"/>
            <a:chOff x="0" y="0"/>
            <a:chExt cx="812800" cy="812800"/>
          </a:xfrm>
        </p:grpSpPr>
        <p:sp>
          <p:nvSpPr>
            <p:cNvPr id="309" name="Freeform 3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10" name="TextBox 3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1" name="Group 311"/>
          <p:cNvGrpSpPr/>
          <p:nvPr/>
        </p:nvGrpSpPr>
        <p:grpSpPr>
          <a:xfrm>
            <a:off x="13481096" y="6214083"/>
            <a:ext cx="177173" cy="177173"/>
            <a:chOff x="0" y="0"/>
            <a:chExt cx="812800" cy="812800"/>
          </a:xfrm>
        </p:grpSpPr>
        <p:sp>
          <p:nvSpPr>
            <p:cNvPr id="312" name="Freeform 3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13" name="TextBox 3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4" name="Group 314"/>
          <p:cNvGrpSpPr/>
          <p:nvPr/>
        </p:nvGrpSpPr>
        <p:grpSpPr>
          <a:xfrm>
            <a:off x="14493978" y="6193884"/>
            <a:ext cx="177173" cy="177173"/>
            <a:chOff x="0" y="0"/>
            <a:chExt cx="812800" cy="812800"/>
          </a:xfrm>
        </p:grpSpPr>
        <p:sp>
          <p:nvSpPr>
            <p:cNvPr id="315" name="Freeform 3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16" name="TextBox 3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7" name="Group 317"/>
          <p:cNvGrpSpPr/>
          <p:nvPr/>
        </p:nvGrpSpPr>
        <p:grpSpPr>
          <a:xfrm>
            <a:off x="15506860" y="6214083"/>
            <a:ext cx="177173" cy="177173"/>
            <a:chOff x="0" y="0"/>
            <a:chExt cx="812800" cy="812800"/>
          </a:xfrm>
        </p:grpSpPr>
        <p:sp>
          <p:nvSpPr>
            <p:cNvPr id="318" name="Freeform 3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19" name="TextBox 3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0" name="Group 320"/>
          <p:cNvGrpSpPr/>
          <p:nvPr/>
        </p:nvGrpSpPr>
        <p:grpSpPr>
          <a:xfrm>
            <a:off x="9793885" y="6746142"/>
            <a:ext cx="887746" cy="480528"/>
            <a:chOff x="0" y="0"/>
            <a:chExt cx="4996803" cy="2704719"/>
          </a:xfrm>
        </p:grpSpPr>
        <p:sp>
          <p:nvSpPr>
            <p:cNvPr id="321" name="Freeform 32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22" name="Freeform 32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23" name="Group 323"/>
          <p:cNvGrpSpPr/>
          <p:nvPr/>
        </p:nvGrpSpPr>
        <p:grpSpPr>
          <a:xfrm>
            <a:off x="10806824" y="6746142"/>
            <a:ext cx="887688" cy="480528"/>
            <a:chOff x="0" y="0"/>
            <a:chExt cx="4996482" cy="2704719"/>
          </a:xfrm>
        </p:grpSpPr>
        <p:sp>
          <p:nvSpPr>
            <p:cNvPr id="324" name="Freeform 32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25" name="Freeform 32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26" name="Group 326"/>
          <p:cNvGrpSpPr/>
          <p:nvPr/>
        </p:nvGrpSpPr>
        <p:grpSpPr>
          <a:xfrm>
            <a:off x="11819762" y="6746142"/>
            <a:ext cx="887631" cy="480528"/>
            <a:chOff x="0" y="0"/>
            <a:chExt cx="4996160" cy="2704719"/>
          </a:xfrm>
        </p:grpSpPr>
        <p:sp>
          <p:nvSpPr>
            <p:cNvPr id="327" name="Freeform 327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28" name="Freeform 328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29" name="Group 329"/>
          <p:cNvGrpSpPr/>
          <p:nvPr/>
        </p:nvGrpSpPr>
        <p:grpSpPr>
          <a:xfrm>
            <a:off x="12832701" y="6746142"/>
            <a:ext cx="887574" cy="480528"/>
            <a:chOff x="0" y="0"/>
            <a:chExt cx="4995839" cy="2704719"/>
          </a:xfrm>
        </p:grpSpPr>
        <p:sp>
          <p:nvSpPr>
            <p:cNvPr id="330" name="Freeform 330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31" name="Freeform 331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32" name="Group 332"/>
          <p:cNvGrpSpPr/>
          <p:nvPr/>
        </p:nvGrpSpPr>
        <p:grpSpPr>
          <a:xfrm>
            <a:off x="13845640" y="6746142"/>
            <a:ext cx="887517" cy="480528"/>
            <a:chOff x="0" y="0"/>
            <a:chExt cx="4995518" cy="2704719"/>
          </a:xfrm>
        </p:grpSpPr>
        <p:sp>
          <p:nvSpPr>
            <p:cNvPr id="333" name="Freeform 333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34" name="Freeform 334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35" name="Group 335"/>
          <p:cNvGrpSpPr/>
          <p:nvPr/>
        </p:nvGrpSpPr>
        <p:grpSpPr>
          <a:xfrm>
            <a:off x="14858579" y="6746142"/>
            <a:ext cx="887460" cy="480528"/>
            <a:chOff x="0" y="0"/>
            <a:chExt cx="4995196" cy="2704719"/>
          </a:xfrm>
        </p:grpSpPr>
        <p:sp>
          <p:nvSpPr>
            <p:cNvPr id="336" name="Freeform 336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37" name="Freeform 337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38" name="Group 338"/>
          <p:cNvGrpSpPr/>
          <p:nvPr/>
        </p:nvGrpSpPr>
        <p:grpSpPr>
          <a:xfrm>
            <a:off x="11455310" y="6809233"/>
            <a:ext cx="177173" cy="177173"/>
            <a:chOff x="0" y="0"/>
            <a:chExt cx="812800" cy="812800"/>
          </a:xfrm>
        </p:grpSpPr>
        <p:sp>
          <p:nvSpPr>
            <p:cNvPr id="339" name="Freeform 3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40" name="TextBox 3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1" name="Group 341"/>
          <p:cNvGrpSpPr/>
          <p:nvPr/>
        </p:nvGrpSpPr>
        <p:grpSpPr>
          <a:xfrm>
            <a:off x="12468249" y="6809233"/>
            <a:ext cx="177173" cy="177173"/>
            <a:chOff x="0" y="0"/>
            <a:chExt cx="812800" cy="812800"/>
          </a:xfrm>
        </p:grpSpPr>
        <p:sp>
          <p:nvSpPr>
            <p:cNvPr id="342" name="Freeform 3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43" name="TextBox 3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4" name="Group 344"/>
          <p:cNvGrpSpPr/>
          <p:nvPr/>
        </p:nvGrpSpPr>
        <p:grpSpPr>
          <a:xfrm>
            <a:off x="13481096" y="6809233"/>
            <a:ext cx="177173" cy="177173"/>
            <a:chOff x="0" y="0"/>
            <a:chExt cx="812800" cy="812800"/>
          </a:xfrm>
        </p:grpSpPr>
        <p:sp>
          <p:nvSpPr>
            <p:cNvPr id="345" name="Freeform 3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46" name="TextBox 3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7" name="Group 347"/>
          <p:cNvGrpSpPr/>
          <p:nvPr/>
        </p:nvGrpSpPr>
        <p:grpSpPr>
          <a:xfrm>
            <a:off x="15507734" y="4432827"/>
            <a:ext cx="177173" cy="177173"/>
            <a:chOff x="0" y="0"/>
            <a:chExt cx="812800" cy="812800"/>
          </a:xfrm>
        </p:grpSpPr>
        <p:sp>
          <p:nvSpPr>
            <p:cNvPr id="348" name="Freeform 3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49" name="TextBox 3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0" name="Group 350"/>
          <p:cNvGrpSpPr/>
          <p:nvPr/>
        </p:nvGrpSpPr>
        <p:grpSpPr>
          <a:xfrm>
            <a:off x="13845640" y="4436674"/>
            <a:ext cx="887517" cy="480528"/>
            <a:chOff x="0" y="0"/>
            <a:chExt cx="4995518" cy="2704719"/>
          </a:xfrm>
        </p:grpSpPr>
        <p:sp>
          <p:nvSpPr>
            <p:cNvPr id="351" name="Freeform 351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52" name="Freeform 352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53" name="Group 353"/>
          <p:cNvGrpSpPr/>
          <p:nvPr/>
        </p:nvGrpSpPr>
        <p:grpSpPr>
          <a:xfrm>
            <a:off x="14858579" y="4418994"/>
            <a:ext cx="887460" cy="480528"/>
            <a:chOff x="0" y="0"/>
            <a:chExt cx="4995196" cy="2704719"/>
          </a:xfrm>
        </p:grpSpPr>
        <p:sp>
          <p:nvSpPr>
            <p:cNvPr id="354" name="Freeform 354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55" name="Freeform 355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56" name="Group 356"/>
          <p:cNvGrpSpPr/>
          <p:nvPr/>
        </p:nvGrpSpPr>
        <p:grpSpPr>
          <a:xfrm>
            <a:off x="15831764" y="4432827"/>
            <a:ext cx="887403" cy="480528"/>
            <a:chOff x="0" y="0"/>
            <a:chExt cx="4994875" cy="2704719"/>
          </a:xfrm>
        </p:grpSpPr>
        <p:sp>
          <p:nvSpPr>
            <p:cNvPr id="357" name="Freeform 35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58" name="Freeform 35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sp>
        <p:nvSpPr>
          <p:cNvPr id="359" name="Freeform 359"/>
          <p:cNvSpPr/>
          <p:nvPr/>
        </p:nvSpPr>
        <p:spPr>
          <a:xfrm>
            <a:off x="11845833" y="6789886"/>
            <a:ext cx="134864" cy="134864"/>
          </a:xfrm>
          <a:custGeom>
            <a:avLst/>
            <a:gdLst/>
            <a:ahLst/>
            <a:cxnLst/>
            <a:rect l="l" t="t" r="r" b="b"/>
            <a:pathLst>
              <a:path w="134864" h="134864">
                <a:moveTo>
                  <a:pt x="0" y="0"/>
                </a:moveTo>
                <a:lnTo>
                  <a:pt x="134864" y="0"/>
                </a:lnTo>
                <a:lnTo>
                  <a:pt x="134864" y="134865"/>
                </a:lnTo>
                <a:lnTo>
                  <a:pt x="0" y="13486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360" name="TextBox 360"/>
          <p:cNvSpPr txBox="1"/>
          <p:nvPr/>
        </p:nvSpPr>
        <p:spPr>
          <a:xfrm>
            <a:off x="16517564" y="447918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361" name="Freeform 361"/>
          <p:cNvSpPr/>
          <p:nvPr/>
        </p:nvSpPr>
        <p:spPr>
          <a:xfrm>
            <a:off x="4763020" y="5907430"/>
            <a:ext cx="1669443" cy="434055"/>
          </a:xfrm>
          <a:custGeom>
            <a:avLst/>
            <a:gdLst/>
            <a:ahLst/>
            <a:cxnLst/>
            <a:rect l="l" t="t" r="r" b="b"/>
            <a:pathLst>
              <a:path w="1669443" h="434055">
                <a:moveTo>
                  <a:pt x="0" y="0"/>
                </a:moveTo>
                <a:lnTo>
                  <a:pt x="1669443" y="0"/>
                </a:lnTo>
                <a:lnTo>
                  <a:pt x="1669443" y="434055"/>
                </a:lnTo>
                <a:lnTo>
                  <a:pt x="0" y="434055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362" name="Freeform 362"/>
          <p:cNvSpPr/>
          <p:nvPr/>
        </p:nvSpPr>
        <p:spPr>
          <a:xfrm>
            <a:off x="4686180" y="2303972"/>
            <a:ext cx="1823124" cy="474012"/>
          </a:xfrm>
          <a:custGeom>
            <a:avLst/>
            <a:gdLst/>
            <a:ahLst/>
            <a:cxnLst/>
            <a:rect l="l" t="t" r="r" b="b"/>
            <a:pathLst>
              <a:path w="1823124" h="474012">
                <a:moveTo>
                  <a:pt x="0" y="0"/>
                </a:moveTo>
                <a:lnTo>
                  <a:pt x="1823123" y="0"/>
                </a:lnTo>
                <a:lnTo>
                  <a:pt x="1823123" y="474012"/>
                </a:lnTo>
                <a:lnTo>
                  <a:pt x="0" y="47401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363" name="Freeform 363"/>
          <p:cNvSpPr/>
          <p:nvPr/>
        </p:nvSpPr>
        <p:spPr>
          <a:xfrm>
            <a:off x="10407791" y="4283627"/>
            <a:ext cx="1829126" cy="475573"/>
          </a:xfrm>
          <a:custGeom>
            <a:avLst/>
            <a:gdLst/>
            <a:ahLst/>
            <a:cxnLst/>
            <a:rect l="l" t="t" r="r" b="b"/>
            <a:pathLst>
              <a:path w="1829126" h="475573">
                <a:moveTo>
                  <a:pt x="0" y="0"/>
                </a:moveTo>
                <a:lnTo>
                  <a:pt x="1829126" y="0"/>
                </a:lnTo>
                <a:lnTo>
                  <a:pt x="1829126" y="475573"/>
                </a:lnTo>
                <a:lnTo>
                  <a:pt x="0" y="47557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grpSp>
        <p:nvGrpSpPr>
          <p:cNvPr id="364" name="Group 364"/>
          <p:cNvGrpSpPr/>
          <p:nvPr/>
        </p:nvGrpSpPr>
        <p:grpSpPr>
          <a:xfrm>
            <a:off x="3127918" y="6617769"/>
            <a:ext cx="903958" cy="489335"/>
            <a:chOff x="0" y="0"/>
            <a:chExt cx="4996482" cy="2704719"/>
          </a:xfrm>
        </p:grpSpPr>
        <p:sp>
          <p:nvSpPr>
            <p:cNvPr id="365" name="Freeform 36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66" name="Freeform 36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67" name="Group 367"/>
          <p:cNvGrpSpPr/>
          <p:nvPr/>
        </p:nvGrpSpPr>
        <p:grpSpPr>
          <a:xfrm>
            <a:off x="4119988" y="6617769"/>
            <a:ext cx="903900" cy="489335"/>
            <a:chOff x="0" y="0"/>
            <a:chExt cx="4996160" cy="2704719"/>
          </a:xfrm>
        </p:grpSpPr>
        <p:sp>
          <p:nvSpPr>
            <p:cNvPr id="368" name="Freeform 36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69" name="Freeform 36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70" name="Group 370"/>
          <p:cNvGrpSpPr/>
          <p:nvPr/>
        </p:nvGrpSpPr>
        <p:grpSpPr>
          <a:xfrm>
            <a:off x="5145821" y="6586365"/>
            <a:ext cx="903842" cy="489335"/>
            <a:chOff x="0" y="0"/>
            <a:chExt cx="4995839" cy="2704719"/>
          </a:xfrm>
        </p:grpSpPr>
        <p:sp>
          <p:nvSpPr>
            <p:cNvPr id="371" name="Freeform 37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72" name="Freeform 37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73" name="Group 373"/>
          <p:cNvGrpSpPr/>
          <p:nvPr/>
        </p:nvGrpSpPr>
        <p:grpSpPr>
          <a:xfrm>
            <a:off x="6177325" y="6586365"/>
            <a:ext cx="903784" cy="489335"/>
            <a:chOff x="0" y="0"/>
            <a:chExt cx="4995518" cy="2704719"/>
          </a:xfrm>
        </p:grpSpPr>
        <p:sp>
          <p:nvSpPr>
            <p:cNvPr id="374" name="Freeform 37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75" name="Freeform 37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76" name="Group 376"/>
          <p:cNvGrpSpPr/>
          <p:nvPr/>
        </p:nvGrpSpPr>
        <p:grpSpPr>
          <a:xfrm>
            <a:off x="7212782" y="6586365"/>
            <a:ext cx="903726" cy="489335"/>
            <a:chOff x="0" y="0"/>
            <a:chExt cx="4995196" cy="2704719"/>
          </a:xfrm>
        </p:grpSpPr>
        <p:sp>
          <p:nvSpPr>
            <p:cNvPr id="377" name="Freeform 37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78" name="Freeform 37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79" name="Group 379"/>
          <p:cNvGrpSpPr/>
          <p:nvPr/>
        </p:nvGrpSpPr>
        <p:grpSpPr>
          <a:xfrm>
            <a:off x="8240333" y="6586365"/>
            <a:ext cx="903667" cy="489335"/>
            <a:chOff x="0" y="0"/>
            <a:chExt cx="4994875" cy="2704719"/>
          </a:xfrm>
        </p:grpSpPr>
        <p:sp>
          <p:nvSpPr>
            <p:cNvPr id="380" name="Freeform 38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81" name="Freeform 38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82" name="Group 382"/>
          <p:cNvGrpSpPr/>
          <p:nvPr/>
        </p:nvGrpSpPr>
        <p:grpSpPr>
          <a:xfrm>
            <a:off x="3743184" y="6650613"/>
            <a:ext cx="180420" cy="180420"/>
            <a:chOff x="0" y="0"/>
            <a:chExt cx="812800" cy="812800"/>
          </a:xfrm>
        </p:grpSpPr>
        <p:sp>
          <p:nvSpPr>
            <p:cNvPr id="383" name="Freeform 38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84" name="TextBox 38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5" name="Group 385"/>
          <p:cNvGrpSpPr/>
          <p:nvPr/>
        </p:nvGrpSpPr>
        <p:grpSpPr>
          <a:xfrm>
            <a:off x="4774688" y="6650613"/>
            <a:ext cx="180420" cy="180420"/>
            <a:chOff x="0" y="0"/>
            <a:chExt cx="812800" cy="812800"/>
          </a:xfrm>
        </p:grpSpPr>
        <p:sp>
          <p:nvSpPr>
            <p:cNvPr id="386" name="Freeform 3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87" name="TextBox 38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8" name="Group 388"/>
          <p:cNvGrpSpPr/>
          <p:nvPr/>
        </p:nvGrpSpPr>
        <p:grpSpPr>
          <a:xfrm>
            <a:off x="5806100" y="6650613"/>
            <a:ext cx="180420" cy="180420"/>
            <a:chOff x="0" y="0"/>
            <a:chExt cx="812800" cy="812800"/>
          </a:xfrm>
        </p:grpSpPr>
        <p:sp>
          <p:nvSpPr>
            <p:cNvPr id="389" name="Freeform 3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90" name="TextBox 39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1" name="Group 391"/>
          <p:cNvGrpSpPr/>
          <p:nvPr/>
        </p:nvGrpSpPr>
        <p:grpSpPr>
          <a:xfrm>
            <a:off x="6837546" y="6650613"/>
            <a:ext cx="180420" cy="180420"/>
            <a:chOff x="0" y="0"/>
            <a:chExt cx="812800" cy="812800"/>
          </a:xfrm>
        </p:grpSpPr>
        <p:sp>
          <p:nvSpPr>
            <p:cNvPr id="392" name="Freeform 3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93" name="TextBox 39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4" name="Group 394"/>
          <p:cNvGrpSpPr/>
          <p:nvPr/>
        </p:nvGrpSpPr>
        <p:grpSpPr>
          <a:xfrm>
            <a:off x="7868992" y="6650613"/>
            <a:ext cx="180420" cy="180420"/>
            <a:chOff x="0" y="0"/>
            <a:chExt cx="812800" cy="812800"/>
          </a:xfrm>
        </p:grpSpPr>
        <p:sp>
          <p:nvSpPr>
            <p:cNvPr id="395" name="Freeform 39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96" name="TextBox 39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7" name="Group 397"/>
          <p:cNvGrpSpPr/>
          <p:nvPr/>
        </p:nvGrpSpPr>
        <p:grpSpPr>
          <a:xfrm>
            <a:off x="8900437" y="6650613"/>
            <a:ext cx="180420" cy="180420"/>
            <a:chOff x="0" y="0"/>
            <a:chExt cx="812800" cy="812800"/>
          </a:xfrm>
        </p:grpSpPr>
        <p:sp>
          <p:nvSpPr>
            <p:cNvPr id="398" name="Freeform 39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99" name="TextBox 39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0" name="Group 400"/>
          <p:cNvGrpSpPr/>
          <p:nvPr/>
        </p:nvGrpSpPr>
        <p:grpSpPr>
          <a:xfrm>
            <a:off x="2051308" y="7192424"/>
            <a:ext cx="904016" cy="489335"/>
            <a:chOff x="0" y="0"/>
            <a:chExt cx="4996803" cy="2704719"/>
          </a:xfrm>
        </p:grpSpPr>
        <p:sp>
          <p:nvSpPr>
            <p:cNvPr id="401" name="Freeform 40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02" name="Freeform 40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03" name="Group 403"/>
          <p:cNvGrpSpPr/>
          <p:nvPr/>
        </p:nvGrpSpPr>
        <p:grpSpPr>
          <a:xfrm>
            <a:off x="3082813" y="7192424"/>
            <a:ext cx="903958" cy="489335"/>
            <a:chOff x="0" y="0"/>
            <a:chExt cx="4996482" cy="2704719"/>
          </a:xfrm>
        </p:grpSpPr>
        <p:sp>
          <p:nvSpPr>
            <p:cNvPr id="404" name="Freeform 40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05" name="Freeform 40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06" name="Group 406"/>
          <p:cNvGrpSpPr/>
          <p:nvPr/>
        </p:nvGrpSpPr>
        <p:grpSpPr>
          <a:xfrm>
            <a:off x="4114317" y="7192424"/>
            <a:ext cx="903900" cy="489335"/>
            <a:chOff x="0" y="0"/>
            <a:chExt cx="4996160" cy="2704719"/>
          </a:xfrm>
        </p:grpSpPr>
        <p:sp>
          <p:nvSpPr>
            <p:cNvPr id="407" name="Freeform 407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08" name="Freeform 408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09" name="Group 409"/>
          <p:cNvGrpSpPr/>
          <p:nvPr/>
        </p:nvGrpSpPr>
        <p:grpSpPr>
          <a:xfrm>
            <a:off x="5145821" y="7192424"/>
            <a:ext cx="903842" cy="489335"/>
            <a:chOff x="0" y="0"/>
            <a:chExt cx="4995839" cy="2704719"/>
          </a:xfrm>
        </p:grpSpPr>
        <p:sp>
          <p:nvSpPr>
            <p:cNvPr id="410" name="Freeform 410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11" name="Freeform 411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12" name="Group 412"/>
          <p:cNvGrpSpPr/>
          <p:nvPr/>
        </p:nvGrpSpPr>
        <p:grpSpPr>
          <a:xfrm>
            <a:off x="6177325" y="7192424"/>
            <a:ext cx="903784" cy="489335"/>
            <a:chOff x="0" y="0"/>
            <a:chExt cx="4995518" cy="2704719"/>
          </a:xfrm>
        </p:grpSpPr>
        <p:sp>
          <p:nvSpPr>
            <p:cNvPr id="413" name="Freeform 413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14" name="Freeform 414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15" name="Group 415"/>
          <p:cNvGrpSpPr/>
          <p:nvPr/>
        </p:nvGrpSpPr>
        <p:grpSpPr>
          <a:xfrm>
            <a:off x="7208829" y="7192424"/>
            <a:ext cx="903726" cy="489335"/>
            <a:chOff x="0" y="0"/>
            <a:chExt cx="4995196" cy="2704719"/>
          </a:xfrm>
        </p:grpSpPr>
        <p:sp>
          <p:nvSpPr>
            <p:cNvPr id="416" name="Freeform 416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17" name="Freeform 417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18" name="Group 418"/>
          <p:cNvGrpSpPr/>
          <p:nvPr/>
        </p:nvGrpSpPr>
        <p:grpSpPr>
          <a:xfrm>
            <a:off x="8240333" y="7192424"/>
            <a:ext cx="903667" cy="489335"/>
            <a:chOff x="0" y="0"/>
            <a:chExt cx="4994875" cy="2704719"/>
          </a:xfrm>
        </p:grpSpPr>
        <p:sp>
          <p:nvSpPr>
            <p:cNvPr id="419" name="Freeform 419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20" name="Freeform 420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21" name="Group 421"/>
          <p:cNvGrpSpPr/>
          <p:nvPr/>
        </p:nvGrpSpPr>
        <p:grpSpPr>
          <a:xfrm>
            <a:off x="2711680" y="7256671"/>
            <a:ext cx="180420" cy="180420"/>
            <a:chOff x="0" y="0"/>
            <a:chExt cx="812800" cy="812800"/>
          </a:xfrm>
        </p:grpSpPr>
        <p:sp>
          <p:nvSpPr>
            <p:cNvPr id="422" name="Freeform 4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23" name="TextBox 4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4" name="Group 424"/>
          <p:cNvGrpSpPr/>
          <p:nvPr/>
        </p:nvGrpSpPr>
        <p:grpSpPr>
          <a:xfrm>
            <a:off x="3743184" y="7256671"/>
            <a:ext cx="180420" cy="180420"/>
            <a:chOff x="0" y="0"/>
            <a:chExt cx="812800" cy="812800"/>
          </a:xfrm>
        </p:grpSpPr>
        <p:sp>
          <p:nvSpPr>
            <p:cNvPr id="425" name="Freeform 4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26" name="TextBox 4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7" name="Group 427"/>
          <p:cNvGrpSpPr/>
          <p:nvPr/>
        </p:nvGrpSpPr>
        <p:grpSpPr>
          <a:xfrm>
            <a:off x="4774688" y="7256671"/>
            <a:ext cx="180420" cy="180420"/>
            <a:chOff x="0" y="0"/>
            <a:chExt cx="812800" cy="812800"/>
          </a:xfrm>
        </p:grpSpPr>
        <p:sp>
          <p:nvSpPr>
            <p:cNvPr id="428" name="Freeform 4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29" name="TextBox 4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0" name="Group 430"/>
          <p:cNvGrpSpPr/>
          <p:nvPr/>
        </p:nvGrpSpPr>
        <p:grpSpPr>
          <a:xfrm>
            <a:off x="5806100" y="7256671"/>
            <a:ext cx="180420" cy="180420"/>
            <a:chOff x="0" y="0"/>
            <a:chExt cx="812800" cy="812800"/>
          </a:xfrm>
        </p:grpSpPr>
        <p:sp>
          <p:nvSpPr>
            <p:cNvPr id="431" name="Freeform 4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32" name="TextBox 4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3" name="Group 433"/>
          <p:cNvGrpSpPr/>
          <p:nvPr/>
        </p:nvGrpSpPr>
        <p:grpSpPr>
          <a:xfrm>
            <a:off x="8900437" y="7256671"/>
            <a:ext cx="180420" cy="180420"/>
            <a:chOff x="0" y="0"/>
            <a:chExt cx="812800" cy="812800"/>
          </a:xfrm>
        </p:grpSpPr>
        <p:sp>
          <p:nvSpPr>
            <p:cNvPr id="434" name="Freeform 4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35" name="TextBox 4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6" name="Group 436"/>
          <p:cNvGrpSpPr/>
          <p:nvPr/>
        </p:nvGrpSpPr>
        <p:grpSpPr>
          <a:xfrm>
            <a:off x="2051308" y="7798482"/>
            <a:ext cx="904016" cy="489335"/>
            <a:chOff x="0" y="0"/>
            <a:chExt cx="4996803" cy="2704719"/>
          </a:xfrm>
        </p:grpSpPr>
        <p:sp>
          <p:nvSpPr>
            <p:cNvPr id="437" name="Freeform 43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38" name="Freeform 43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39" name="Group 439"/>
          <p:cNvGrpSpPr/>
          <p:nvPr/>
        </p:nvGrpSpPr>
        <p:grpSpPr>
          <a:xfrm>
            <a:off x="3082813" y="7798482"/>
            <a:ext cx="903958" cy="489335"/>
            <a:chOff x="0" y="0"/>
            <a:chExt cx="4996482" cy="2704719"/>
          </a:xfrm>
        </p:grpSpPr>
        <p:sp>
          <p:nvSpPr>
            <p:cNvPr id="440" name="Freeform 44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41" name="Freeform 44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42" name="Group 442"/>
          <p:cNvGrpSpPr/>
          <p:nvPr/>
        </p:nvGrpSpPr>
        <p:grpSpPr>
          <a:xfrm>
            <a:off x="4114317" y="7798482"/>
            <a:ext cx="903900" cy="489335"/>
            <a:chOff x="0" y="0"/>
            <a:chExt cx="4996160" cy="2704719"/>
          </a:xfrm>
        </p:grpSpPr>
        <p:sp>
          <p:nvSpPr>
            <p:cNvPr id="443" name="Freeform 44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44" name="Freeform 44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45" name="Group 445"/>
          <p:cNvGrpSpPr/>
          <p:nvPr/>
        </p:nvGrpSpPr>
        <p:grpSpPr>
          <a:xfrm>
            <a:off x="5145821" y="7798482"/>
            <a:ext cx="903842" cy="489335"/>
            <a:chOff x="0" y="0"/>
            <a:chExt cx="4995839" cy="2704719"/>
          </a:xfrm>
        </p:grpSpPr>
        <p:sp>
          <p:nvSpPr>
            <p:cNvPr id="446" name="Freeform 44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47" name="Freeform 44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48" name="Group 448"/>
          <p:cNvGrpSpPr/>
          <p:nvPr/>
        </p:nvGrpSpPr>
        <p:grpSpPr>
          <a:xfrm>
            <a:off x="6177325" y="7798482"/>
            <a:ext cx="903784" cy="489335"/>
            <a:chOff x="0" y="0"/>
            <a:chExt cx="4995518" cy="2704719"/>
          </a:xfrm>
        </p:grpSpPr>
        <p:sp>
          <p:nvSpPr>
            <p:cNvPr id="449" name="Freeform 44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50" name="Freeform 45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51" name="Group 451"/>
          <p:cNvGrpSpPr/>
          <p:nvPr/>
        </p:nvGrpSpPr>
        <p:grpSpPr>
          <a:xfrm>
            <a:off x="7208829" y="7798482"/>
            <a:ext cx="903726" cy="489335"/>
            <a:chOff x="0" y="0"/>
            <a:chExt cx="4995196" cy="2704719"/>
          </a:xfrm>
        </p:grpSpPr>
        <p:sp>
          <p:nvSpPr>
            <p:cNvPr id="452" name="Freeform 45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53" name="Freeform 45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54" name="Group 454"/>
          <p:cNvGrpSpPr/>
          <p:nvPr/>
        </p:nvGrpSpPr>
        <p:grpSpPr>
          <a:xfrm>
            <a:off x="8240333" y="7798482"/>
            <a:ext cx="903667" cy="489335"/>
            <a:chOff x="0" y="0"/>
            <a:chExt cx="4994875" cy="2704719"/>
          </a:xfrm>
        </p:grpSpPr>
        <p:sp>
          <p:nvSpPr>
            <p:cNvPr id="455" name="Freeform 45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56" name="Freeform 45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57" name="Group 457"/>
          <p:cNvGrpSpPr/>
          <p:nvPr/>
        </p:nvGrpSpPr>
        <p:grpSpPr>
          <a:xfrm>
            <a:off x="2711680" y="7862729"/>
            <a:ext cx="180420" cy="180420"/>
            <a:chOff x="0" y="0"/>
            <a:chExt cx="812800" cy="812800"/>
          </a:xfrm>
        </p:grpSpPr>
        <p:sp>
          <p:nvSpPr>
            <p:cNvPr id="458" name="Freeform 4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59" name="TextBox 45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0" name="Group 460"/>
          <p:cNvGrpSpPr/>
          <p:nvPr/>
        </p:nvGrpSpPr>
        <p:grpSpPr>
          <a:xfrm>
            <a:off x="3743184" y="7862729"/>
            <a:ext cx="180420" cy="180420"/>
            <a:chOff x="0" y="0"/>
            <a:chExt cx="812800" cy="812800"/>
          </a:xfrm>
        </p:grpSpPr>
        <p:sp>
          <p:nvSpPr>
            <p:cNvPr id="461" name="Freeform 4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62" name="TextBox 46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3" name="Group 463"/>
          <p:cNvGrpSpPr/>
          <p:nvPr/>
        </p:nvGrpSpPr>
        <p:grpSpPr>
          <a:xfrm>
            <a:off x="4774688" y="7862729"/>
            <a:ext cx="180420" cy="180420"/>
            <a:chOff x="0" y="0"/>
            <a:chExt cx="812800" cy="812800"/>
          </a:xfrm>
        </p:grpSpPr>
        <p:sp>
          <p:nvSpPr>
            <p:cNvPr id="464" name="Freeform 46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65" name="TextBox 46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6" name="Group 466"/>
          <p:cNvGrpSpPr/>
          <p:nvPr/>
        </p:nvGrpSpPr>
        <p:grpSpPr>
          <a:xfrm>
            <a:off x="5806100" y="7862729"/>
            <a:ext cx="180420" cy="180420"/>
            <a:chOff x="0" y="0"/>
            <a:chExt cx="812800" cy="812800"/>
          </a:xfrm>
        </p:grpSpPr>
        <p:sp>
          <p:nvSpPr>
            <p:cNvPr id="467" name="Freeform 4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68" name="TextBox 46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9" name="Group 469"/>
          <p:cNvGrpSpPr/>
          <p:nvPr/>
        </p:nvGrpSpPr>
        <p:grpSpPr>
          <a:xfrm>
            <a:off x="6837546" y="7862729"/>
            <a:ext cx="180420" cy="180420"/>
            <a:chOff x="0" y="0"/>
            <a:chExt cx="812800" cy="812800"/>
          </a:xfrm>
        </p:grpSpPr>
        <p:sp>
          <p:nvSpPr>
            <p:cNvPr id="470" name="Freeform 4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71" name="TextBox 4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2" name="Group 472"/>
          <p:cNvGrpSpPr/>
          <p:nvPr/>
        </p:nvGrpSpPr>
        <p:grpSpPr>
          <a:xfrm>
            <a:off x="7868992" y="7862729"/>
            <a:ext cx="180420" cy="180420"/>
            <a:chOff x="0" y="0"/>
            <a:chExt cx="812800" cy="812800"/>
          </a:xfrm>
        </p:grpSpPr>
        <p:sp>
          <p:nvSpPr>
            <p:cNvPr id="473" name="Freeform 4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74" name="TextBox 47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5" name="Group 475"/>
          <p:cNvGrpSpPr/>
          <p:nvPr/>
        </p:nvGrpSpPr>
        <p:grpSpPr>
          <a:xfrm>
            <a:off x="8900437" y="7862729"/>
            <a:ext cx="180420" cy="180420"/>
            <a:chOff x="0" y="0"/>
            <a:chExt cx="812800" cy="812800"/>
          </a:xfrm>
        </p:grpSpPr>
        <p:sp>
          <p:nvSpPr>
            <p:cNvPr id="476" name="Freeform 4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77" name="TextBox 4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8" name="Group 478"/>
          <p:cNvGrpSpPr/>
          <p:nvPr/>
        </p:nvGrpSpPr>
        <p:grpSpPr>
          <a:xfrm>
            <a:off x="5181235" y="9008187"/>
            <a:ext cx="903842" cy="489335"/>
            <a:chOff x="0" y="0"/>
            <a:chExt cx="4995839" cy="2704719"/>
          </a:xfrm>
        </p:grpSpPr>
        <p:sp>
          <p:nvSpPr>
            <p:cNvPr id="479" name="Freeform 479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80" name="Freeform 480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81" name="Group 481"/>
          <p:cNvGrpSpPr/>
          <p:nvPr/>
        </p:nvGrpSpPr>
        <p:grpSpPr>
          <a:xfrm>
            <a:off x="2051308" y="8404540"/>
            <a:ext cx="904016" cy="489335"/>
            <a:chOff x="0" y="0"/>
            <a:chExt cx="4996803" cy="2704719"/>
          </a:xfrm>
        </p:grpSpPr>
        <p:sp>
          <p:nvSpPr>
            <p:cNvPr id="482" name="Freeform 482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83" name="Freeform 483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84" name="Group 484"/>
          <p:cNvGrpSpPr/>
          <p:nvPr/>
        </p:nvGrpSpPr>
        <p:grpSpPr>
          <a:xfrm>
            <a:off x="3082813" y="8404540"/>
            <a:ext cx="903958" cy="489335"/>
            <a:chOff x="0" y="0"/>
            <a:chExt cx="4996482" cy="2704719"/>
          </a:xfrm>
        </p:grpSpPr>
        <p:sp>
          <p:nvSpPr>
            <p:cNvPr id="485" name="Freeform 48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86" name="Freeform 48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87" name="Group 487"/>
          <p:cNvGrpSpPr/>
          <p:nvPr/>
        </p:nvGrpSpPr>
        <p:grpSpPr>
          <a:xfrm>
            <a:off x="4114317" y="8404540"/>
            <a:ext cx="903900" cy="489335"/>
            <a:chOff x="0" y="0"/>
            <a:chExt cx="4996160" cy="2704719"/>
          </a:xfrm>
        </p:grpSpPr>
        <p:sp>
          <p:nvSpPr>
            <p:cNvPr id="488" name="Freeform 48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89" name="Freeform 48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90" name="Group 490"/>
          <p:cNvGrpSpPr/>
          <p:nvPr/>
        </p:nvGrpSpPr>
        <p:grpSpPr>
          <a:xfrm>
            <a:off x="5145821" y="8404540"/>
            <a:ext cx="903842" cy="489335"/>
            <a:chOff x="0" y="0"/>
            <a:chExt cx="4995839" cy="2704719"/>
          </a:xfrm>
        </p:grpSpPr>
        <p:sp>
          <p:nvSpPr>
            <p:cNvPr id="491" name="Freeform 49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92" name="Freeform 49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93" name="Group 493"/>
          <p:cNvGrpSpPr/>
          <p:nvPr/>
        </p:nvGrpSpPr>
        <p:grpSpPr>
          <a:xfrm>
            <a:off x="6177325" y="8404540"/>
            <a:ext cx="903784" cy="489335"/>
            <a:chOff x="0" y="0"/>
            <a:chExt cx="4995518" cy="2704719"/>
          </a:xfrm>
        </p:grpSpPr>
        <p:sp>
          <p:nvSpPr>
            <p:cNvPr id="494" name="Freeform 49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95" name="Freeform 49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96" name="Group 496"/>
          <p:cNvGrpSpPr/>
          <p:nvPr/>
        </p:nvGrpSpPr>
        <p:grpSpPr>
          <a:xfrm>
            <a:off x="7208829" y="8404540"/>
            <a:ext cx="903726" cy="489335"/>
            <a:chOff x="0" y="0"/>
            <a:chExt cx="4995196" cy="2704719"/>
          </a:xfrm>
        </p:grpSpPr>
        <p:sp>
          <p:nvSpPr>
            <p:cNvPr id="497" name="Freeform 49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98" name="Freeform 49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99" name="Group 499"/>
          <p:cNvGrpSpPr/>
          <p:nvPr/>
        </p:nvGrpSpPr>
        <p:grpSpPr>
          <a:xfrm>
            <a:off x="8240333" y="8404540"/>
            <a:ext cx="903667" cy="489335"/>
            <a:chOff x="0" y="0"/>
            <a:chExt cx="4994875" cy="2704719"/>
          </a:xfrm>
        </p:grpSpPr>
        <p:sp>
          <p:nvSpPr>
            <p:cNvPr id="500" name="Freeform 50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501" name="Freeform 50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502" name="Group 502"/>
          <p:cNvGrpSpPr/>
          <p:nvPr/>
        </p:nvGrpSpPr>
        <p:grpSpPr>
          <a:xfrm>
            <a:off x="2711680" y="8468788"/>
            <a:ext cx="180420" cy="180420"/>
            <a:chOff x="0" y="0"/>
            <a:chExt cx="812800" cy="812800"/>
          </a:xfrm>
        </p:grpSpPr>
        <p:sp>
          <p:nvSpPr>
            <p:cNvPr id="503" name="Freeform 5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04" name="TextBox 5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5" name="Group 505"/>
          <p:cNvGrpSpPr/>
          <p:nvPr/>
        </p:nvGrpSpPr>
        <p:grpSpPr>
          <a:xfrm>
            <a:off x="3743184" y="8468788"/>
            <a:ext cx="180420" cy="180420"/>
            <a:chOff x="0" y="0"/>
            <a:chExt cx="812800" cy="812800"/>
          </a:xfrm>
        </p:grpSpPr>
        <p:sp>
          <p:nvSpPr>
            <p:cNvPr id="506" name="Freeform 5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07" name="TextBox 5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8" name="Group 508"/>
          <p:cNvGrpSpPr/>
          <p:nvPr/>
        </p:nvGrpSpPr>
        <p:grpSpPr>
          <a:xfrm>
            <a:off x="4774688" y="8468788"/>
            <a:ext cx="180420" cy="180420"/>
            <a:chOff x="0" y="0"/>
            <a:chExt cx="812800" cy="812800"/>
          </a:xfrm>
        </p:grpSpPr>
        <p:sp>
          <p:nvSpPr>
            <p:cNvPr id="509" name="Freeform 5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510" name="TextBox 5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11" name="Group 511"/>
          <p:cNvGrpSpPr/>
          <p:nvPr/>
        </p:nvGrpSpPr>
        <p:grpSpPr>
          <a:xfrm>
            <a:off x="5806100" y="8468788"/>
            <a:ext cx="180420" cy="180420"/>
            <a:chOff x="0" y="0"/>
            <a:chExt cx="812800" cy="812800"/>
          </a:xfrm>
        </p:grpSpPr>
        <p:sp>
          <p:nvSpPr>
            <p:cNvPr id="512" name="Freeform 5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13" name="TextBox 5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14" name="Group 514"/>
          <p:cNvGrpSpPr/>
          <p:nvPr/>
        </p:nvGrpSpPr>
        <p:grpSpPr>
          <a:xfrm>
            <a:off x="6837546" y="8468788"/>
            <a:ext cx="180420" cy="180420"/>
            <a:chOff x="0" y="0"/>
            <a:chExt cx="812800" cy="812800"/>
          </a:xfrm>
        </p:grpSpPr>
        <p:sp>
          <p:nvSpPr>
            <p:cNvPr id="515" name="Freeform 5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16" name="TextBox 5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17" name="Group 517"/>
          <p:cNvGrpSpPr/>
          <p:nvPr/>
        </p:nvGrpSpPr>
        <p:grpSpPr>
          <a:xfrm>
            <a:off x="7868992" y="8468788"/>
            <a:ext cx="180420" cy="180420"/>
            <a:chOff x="0" y="0"/>
            <a:chExt cx="812800" cy="812800"/>
          </a:xfrm>
        </p:grpSpPr>
        <p:sp>
          <p:nvSpPr>
            <p:cNvPr id="518" name="Freeform 5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19" name="TextBox 5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0" name="Group 520"/>
          <p:cNvGrpSpPr/>
          <p:nvPr/>
        </p:nvGrpSpPr>
        <p:grpSpPr>
          <a:xfrm>
            <a:off x="8900437" y="8468788"/>
            <a:ext cx="180420" cy="180420"/>
            <a:chOff x="0" y="0"/>
            <a:chExt cx="812800" cy="812800"/>
          </a:xfrm>
        </p:grpSpPr>
        <p:sp>
          <p:nvSpPr>
            <p:cNvPr id="521" name="Freeform 5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22" name="TextBox 5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3" name="Group 523"/>
          <p:cNvGrpSpPr/>
          <p:nvPr/>
        </p:nvGrpSpPr>
        <p:grpSpPr>
          <a:xfrm>
            <a:off x="4147782" y="8998859"/>
            <a:ext cx="903900" cy="489335"/>
            <a:chOff x="0" y="0"/>
            <a:chExt cx="4996160" cy="2704719"/>
          </a:xfrm>
        </p:grpSpPr>
        <p:sp>
          <p:nvSpPr>
            <p:cNvPr id="524" name="Freeform 52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525" name="Freeform 52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526" name="Group 526"/>
          <p:cNvGrpSpPr/>
          <p:nvPr/>
        </p:nvGrpSpPr>
        <p:grpSpPr>
          <a:xfrm>
            <a:off x="3082710" y="9008187"/>
            <a:ext cx="903958" cy="489335"/>
            <a:chOff x="0" y="0"/>
            <a:chExt cx="4996482" cy="2704719"/>
          </a:xfrm>
        </p:grpSpPr>
        <p:sp>
          <p:nvSpPr>
            <p:cNvPr id="527" name="Freeform 52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28" name="Freeform 52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29" name="Group 529"/>
          <p:cNvGrpSpPr/>
          <p:nvPr/>
        </p:nvGrpSpPr>
        <p:grpSpPr>
          <a:xfrm>
            <a:off x="2051308" y="9010599"/>
            <a:ext cx="904016" cy="489335"/>
            <a:chOff x="0" y="0"/>
            <a:chExt cx="4996803" cy="2704719"/>
          </a:xfrm>
        </p:grpSpPr>
        <p:sp>
          <p:nvSpPr>
            <p:cNvPr id="530" name="Freeform 53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31" name="Freeform 53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32" name="Group 532"/>
          <p:cNvGrpSpPr/>
          <p:nvPr/>
        </p:nvGrpSpPr>
        <p:grpSpPr>
          <a:xfrm>
            <a:off x="4799166" y="9035585"/>
            <a:ext cx="180420" cy="180420"/>
            <a:chOff x="0" y="0"/>
            <a:chExt cx="812800" cy="812800"/>
          </a:xfrm>
        </p:grpSpPr>
        <p:sp>
          <p:nvSpPr>
            <p:cNvPr id="533" name="Freeform 5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534" name="TextBox 5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5" name="Group 535"/>
          <p:cNvGrpSpPr/>
          <p:nvPr/>
        </p:nvGrpSpPr>
        <p:grpSpPr>
          <a:xfrm>
            <a:off x="2711680" y="9074846"/>
            <a:ext cx="180420" cy="180420"/>
            <a:chOff x="0" y="0"/>
            <a:chExt cx="812800" cy="812800"/>
          </a:xfrm>
        </p:grpSpPr>
        <p:sp>
          <p:nvSpPr>
            <p:cNvPr id="536" name="Freeform 5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37" name="TextBox 5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8" name="Group 538"/>
          <p:cNvGrpSpPr/>
          <p:nvPr/>
        </p:nvGrpSpPr>
        <p:grpSpPr>
          <a:xfrm>
            <a:off x="5836621" y="9038670"/>
            <a:ext cx="180420" cy="180420"/>
            <a:chOff x="0" y="0"/>
            <a:chExt cx="812800" cy="812800"/>
          </a:xfrm>
        </p:grpSpPr>
        <p:sp>
          <p:nvSpPr>
            <p:cNvPr id="539" name="Freeform 5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40" name="TextBox 5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1" name="Group 541"/>
          <p:cNvGrpSpPr/>
          <p:nvPr/>
        </p:nvGrpSpPr>
        <p:grpSpPr>
          <a:xfrm>
            <a:off x="3743184" y="9069153"/>
            <a:ext cx="180420" cy="180420"/>
            <a:chOff x="0" y="0"/>
            <a:chExt cx="812800" cy="812800"/>
          </a:xfrm>
        </p:grpSpPr>
        <p:sp>
          <p:nvSpPr>
            <p:cNvPr id="542" name="Freeform 5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43" name="TextBox 5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4" name="Group 544"/>
          <p:cNvGrpSpPr/>
          <p:nvPr/>
        </p:nvGrpSpPr>
        <p:grpSpPr>
          <a:xfrm>
            <a:off x="5821069" y="4929347"/>
            <a:ext cx="180420" cy="180420"/>
            <a:chOff x="0" y="0"/>
            <a:chExt cx="812800" cy="812800"/>
          </a:xfrm>
        </p:grpSpPr>
        <p:sp>
          <p:nvSpPr>
            <p:cNvPr id="545" name="Freeform 5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46" name="TextBox 5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7" name="Freeform 547"/>
          <p:cNvSpPr/>
          <p:nvPr/>
        </p:nvSpPr>
        <p:spPr>
          <a:xfrm>
            <a:off x="2094973" y="7219347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48" name="Freeform 548"/>
          <p:cNvSpPr/>
          <p:nvPr/>
        </p:nvSpPr>
        <p:spPr>
          <a:xfrm rot="-1279908">
            <a:off x="14781715" y="1655310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549" name="Freeform 549"/>
          <p:cNvSpPr/>
          <p:nvPr/>
        </p:nvSpPr>
        <p:spPr>
          <a:xfrm rot="-1224169">
            <a:off x="17445683" y="3987241"/>
            <a:ext cx="533367" cy="164677"/>
          </a:xfrm>
          <a:custGeom>
            <a:avLst/>
            <a:gdLst/>
            <a:ahLst/>
            <a:cxnLst/>
            <a:rect l="l" t="t" r="r" b="b"/>
            <a:pathLst>
              <a:path w="533367" h="164677">
                <a:moveTo>
                  <a:pt x="0" y="0"/>
                </a:moveTo>
                <a:lnTo>
                  <a:pt x="533367" y="0"/>
                </a:lnTo>
                <a:lnTo>
                  <a:pt x="533367" y="164677"/>
                </a:lnTo>
                <a:lnTo>
                  <a:pt x="0" y="16467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550" name="Freeform 550"/>
          <p:cNvSpPr/>
          <p:nvPr/>
        </p:nvSpPr>
        <p:spPr>
          <a:xfrm rot="2207022">
            <a:off x="13274021" y="9915483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551" name="Freeform 551"/>
          <p:cNvSpPr/>
          <p:nvPr/>
        </p:nvSpPr>
        <p:spPr>
          <a:xfrm rot="-2282245">
            <a:off x="10895837" y="7422342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552" name="Freeform 552"/>
          <p:cNvSpPr/>
          <p:nvPr/>
        </p:nvSpPr>
        <p:spPr>
          <a:xfrm rot="-1038066">
            <a:off x="17721290" y="9991041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53" name="Freeform 553"/>
          <p:cNvSpPr/>
          <p:nvPr/>
        </p:nvSpPr>
        <p:spPr>
          <a:xfrm rot="523118">
            <a:off x="15233177" y="7974384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1"/>
                </a:lnTo>
                <a:lnTo>
                  <a:pt x="0" y="137531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grpSp>
        <p:nvGrpSpPr>
          <p:cNvPr id="554" name="Group 554"/>
          <p:cNvGrpSpPr/>
          <p:nvPr/>
        </p:nvGrpSpPr>
        <p:grpSpPr>
          <a:xfrm>
            <a:off x="16483936" y="4467054"/>
            <a:ext cx="177173" cy="177173"/>
            <a:chOff x="0" y="0"/>
            <a:chExt cx="812800" cy="812800"/>
          </a:xfrm>
        </p:grpSpPr>
        <p:sp>
          <p:nvSpPr>
            <p:cNvPr id="555" name="Freeform 5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56" name="TextBox 55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57" name="Group 557"/>
          <p:cNvGrpSpPr/>
          <p:nvPr/>
        </p:nvGrpSpPr>
        <p:grpSpPr>
          <a:xfrm>
            <a:off x="15506860" y="4436674"/>
            <a:ext cx="177173" cy="177173"/>
            <a:chOff x="0" y="0"/>
            <a:chExt cx="812800" cy="812800"/>
          </a:xfrm>
        </p:grpSpPr>
        <p:sp>
          <p:nvSpPr>
            <p:cNvPr id="558" name="Freeform 5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59" name="TextBox 55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0" name="Group 560"/>
          <p:cNvGrpSpPr/>
          <p:nvPr/>
        </p:nvGrpSpPr>
        <p:grpSpPr>
          <a:xfrm>
            <a:off x="14493978" y="4467054"/>
            <a:ext cx="177173" cy="177173"/>
            <a:chOff x="0" y="0"/>
            <a:chExt cx="812800" cy="812800"/>
          </a:xfrm>
        </p:grpSpPr>
        <p:sp>
          <p:nvSpPr>
            <p:cNvPr id="561" name="Freeform 5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62" name="TextBox 56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63" name="Freeform 563"/>
          <p:cNvSpPr/>
          <p:nvPr/>
        </p:nvSpPr>
        <p:spPr>
          <a:xfrm>
            <a:off x="7898024" y="7202956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grpSp>
        <p:nvGrpSpPr>
          <p:cNvPr id="564" name="Group 564"/>
          <p:cNvGrpSpPr/>
          <p:nvPr/>
        </p:nvGrpSpPr>
        <p:grpSpPr>
          <a:xfrm>
            <a:off x="2034443" y="5482985"/>
            <a:ext cx="904016" cy="489335"/>
            <a:chOff x="0" y="0"/>
            <a:chExt cx="4996803" cy="2704719"/>
          </a:xfrm>
        </p:grpSpPr>
        <p:sp>
          <p:nvSpPr>
            <p:cNvPr id="565" name="Freeform 56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66" name="Freeform 56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sp>
        <p:nvSpPr>
          <p:cNvPr id="567" name="Freeform 567"/>
          <p:cNvSpPr/>
          <p:nvPr/>
        </p:nvSpPr>
        <p:spPr>
          <a:xfrm>
            <a:off x="8910682" y="4869669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sp>
        <p:nvSpPr>
          <p:cNvPr id="568" name="Freeform 568"/>
          <p:cNvSpPr/>
          <p:nvPr/>
        </p:nvSpPr>
        <p:spPr>
          <a:xfrm>
            <a:off x="8253409" y="4949382"/>
            <a:ext cx="476298" cy="300068"/>
          </a:xfrm>
          <a:custGeom>
            <a:avLst/>
            <a:gdLst/>
            <a:ahLst/>
            <a:cxnLst/>
            <a:rect l="l" t="t" r="r" b="b"/>
            <a:pathLst>
              <a:path w="476298" h="300068">
                <a:moveTo>
                  <a:pt x="0" y="0"/>
                </a:moveTo>
                <a:lnTo>
                  <a:pt x="476298" y="0"/>
                </a:lnTo>
                <a:lnTo>
                  <a:pt x="476298" y="300068"/>
                </a:lnTo>
                <a:lnTo>
                  <a:pt x="0" y="300068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grpSp>
        <p:nvGrpSpPr>
          <p:cNvPr id="569" name="Group 569"/>
          <p:cNvGrpSpPr/>
          <p:nvPr/>
        </p:nvGrpSpPr>
        <p:grpSpPr>
          <a:xfrm>
            <a:off x="2711680" y="5535493"/>
            <a:ext cx="180420" cy="180420"/>
            <a:chOff x="0" y="0"/>
            <a:chExt cx="812800" cy="812800"/>
          </a:xfrm>
        </p:grpSpPr>
        <p:sp>
          <p:nvSpPr>
            <p:cNvPr id="570" name="Freeform 5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71" name="TextBox 5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72" name="TextBox 572"/>
          <p:cNvSpPr txBox="1"/>
          <p:nvPr/>
        </p:nvSpPr>
        <p:spPr>
          <a:xfrm>
            <a:off x="2743950" y="556009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573" name="Freeform 573"/>
          <p:cNvSpPr/>
          <p:nvPr/>
        </p:nvSpPr>
        <p:spPr>
          <a:xfrm flipH="1">
            <a:off x="7669764" y="7411710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9" y="0"/>
                </a:moveTo>
                <a:lnTo>
                  <a:pt x="0" y="0"/>
                </a:lnTo>
                <a:lnTo>
                  <a:pt x="0" y="239444"/>
                </a:lnTo>
                <a:lnTo>
                  <a:pt x="380069" y="239444"/>
                </a:lnTo>
                <a:lnTo>
                  <a:pt x="380069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grpSp>
        <p:nvGrpSpPr>
          <p:cNvPr id="574" name="Group 574"/>
          <p:cNvGrpSpPr/>
          <p:nvPr/>
        </p:nvGrpSpPr>
        <p:grpSpPr>
          <a:xfrm>
            <a:off x="9785750" y="5555841"/>
            <a:ext cx="904016" cy="489335"/>
            <a:chOff x="0" y="0"/>
            <a:chExt cx="4996803" cy="2704719"/>
          </a:xfrm>
        </p:grpSpPr>
        <p:sp>
          <p:nvSpPr>
            <p:cNvPr id="575" name="Freeform 57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76" name="Freeform 57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sp>
        <p:nvSpPr>
          <p:cNvPr id="577" name="Freeform 577"/>
          <p:cNvSpPr/>
          <p:nvPr/>
        </p:nvSpPr>
        <p:spPr>
          <a:xfrm>
            <a:off x="16538522" y="4954852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sp>
        <p:nvSpPr>
          <p:cNvPr id="578" name="Freeform 578"/>
          <p:cNvSpPr/>
          <p:nvPr/>
        </p:nvSpPr>
        <p:spPr>
          <a:xfrm>
            <a:off x="15927014" y="5145587"/>
            <a:ext cx="407068" cy="256453"/>
          </a:xfrm>
          <a:custGeom>
            <a:avLst/>
            <a:gdLst/>
            <a:ahLst/>
            <a:cxnLst/>
            <a:rect l="l" t="t" r="r" b="b"/>
            <a:pathLst>
              <a:path w="407068" h="256453">
                <a:moveTo>
                  <a:pt x="0" y="0"/>
                </a:moveTo>
                <a:lnTo>
                  <a:pt x="407068" y="0"/>
                </a:lnTo>
                <a:lnTo>
                  <a:pt x="407068" y="256453"/>
                </a:lnTo>
                <a:lnTo>
                  <a:pt x="0" y="256453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579" name="Freeform 579"/>
          <p:cNvSpPr/>
          <p:nvPr/>
        </p:nvSpPr>
        <p:spPr>
          <a:xfrm flipH="1">
            <a:off x="15292923" y="6917625"/>
            <a:ext cx="427873" cy="269560"/>
          </a:xfrm>
          <a:custGeom>
            <a:avLst/>
            <a:gdLst/>
            <a:ahLst/>
            <a:cxnLst/>
            <a:rect l="l" t="t" r="r" b="b"/>
            <a:pathLst>
              <a:path w="427873" h="269560">
                <a:moveTo>
                  <a:pt x="427873" y="0"/>
                </a:moveTo>
                <a:lnTo>
                  <a:pt x="0" y="0"/>
                </a:lnTo>
                <a:lnTo>
                  <a:pt x="0" y="269560"/>
                </a:lnTo>
                <a:lnTo>
                  <a:pt x="427873" y="269560"/>
                </a:lnTo>
                <a:lnTo>
                  <a:pt x="427873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580" name="Freeform 580"/>
          <p:cNvSpPr/>
          <p:nvPr/>
        </p:nvSpPr>
        <p:spPr>
          <a:xfrm>
            <a:off x="15539194" y="6726769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sp>
        <p:nvSpPr>
          <p:cNvPr id="581" name="Freeform 581"/>
          <p:cNvSpPr/>
          <p:nvPr/>
        </p:nvSpPr>
        <p:spPr>
          <a:xfrm>
            <a:off x="15898439" y="6257954"/>
            <a:ext cx="423180" cy="266604"/>
          </a:xfrm>
          <a:custGeom>
            <a:avLst/>
            <a:gdLst/>
            <a:ahLst/>
            <a:cxnLst/>
            <a:rect l="l" t="t" r="r" b="b"/>
            <a:pathLst>
              <a:path w="423180" h="266604">
                <a:moveTo>
                  <a:pt x="0" y="0"/>
                </a:moveTo>
                <a:lnTo>
                  <a:pt x="423180" y="0"/>
                </a:lnTo>
                <a:lnTo>
                  <a:pt x="423180" y="266603"/>
                </a:lnTo>
                <a:lnTo>
                  <a:pt x="0" y="266603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582" name="Freeform 582"/>
          <p:cNvSpPr/>
          <p:nvPr/>
        </p:nvSpPr>
        <p:spPr>
          <a:xfrm>
            <a:off x="16560775" y="6140486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sp>
        <p:nvSpPr>
          <p:cNvPr id="583" name="Freeform 583"/>
          <p:cNvSpPr/>
          <p:nvPr/>
        </p:nvSpPr>
        <p:spPr>
          <a:xfrm>
            <a:off x="6215909" y="7235868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4" name="Freeform 584"/>
          <p:cNvSpPr/>
          <p:nvPr/>
        </p:nvSpPr>
        <p:spPr>
          <a:xfrm>
            <a:off x="4151578" y="6652551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5" name="Freeform 585"/>
          <p:cNvSpPr/>
          <p:nvPr/>
        </p:nvSpPr>
        <p:spPr>
          <a:xfrm>
            <a:off x="3127918" y="7223424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6" name="Freeform 586"/>
          <p:cNvSpPr/>
          <p:nvPr/>
        </p:nvSpPr>
        <p:spPr>
          <a:xfrm>
            <a:off x="3127918" y="7835208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7" name="Freeform 587"/>
          <p:cNvSpPr/>
          <p:nvPr/>
        </p:nvSpPr>
        <p:spPr>
          <a:xfrm>
            <a:off x="12878844" y="5591755"/>
            <a:ext cx="134864" cy="134864"/>
          </a:xfrm>
          <a:custGeom>
            <a:avLst/>
            <a:gdLst/>
            <a:ahLst/>
            <a:cxnLst/>
            <a:rect l="l" t="t" r="r" b="b"/>
            <a:pathLst>
              <a:path w="134864" h="134864">
                <a:moveTo>
                  <a:pt x="0" y="0"/>
                </a:moveTo>
                <a:lnTo>
                  <a:pt x="134864" y="0"/>
                </a:lnTo>
                <a:lnTo>
                  <a:pt x="134864" y="134864"/>
                </a:lnTo>
                <a:lnTo>
                  <a:pt x="0" y="13486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8" name="Freeform 588"/>
          <p:cNvSpPr/>
          <p:nvPr/>
        </p:nvSpPr>
        <p:spPr>
          <a:xfrm>
            <a:off x="11845833" y="6188012"/>
            <a:ext cx="134864" cy="134864"/>
          </a:xfrm>
          <a:custGeom>
            <a:avLst/>
            <a:gdLst/>
            <a:ahLst/>
            <a:cxnLst/>
            <a:rect l="l" t="t" r="r" b="b"/>
            <a:pathLst>
              <a:path w="134864" h="134864">
                <a:moveTo>
                  <a:pt x="0" y="0"/>
                </a:moveTo>
                <a:lnTo>
                  <a:pt x="134864" y="0"/>
                </a:lnTo>
                <a:lnTo>
                  <a:pt x="134864" y="134864"/>
                </a:lnTo>
                <a:lnTo>
                  <a:pt x="0" y="13486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9" name="Freeform 589"/>
          <p:cNvSpPr/>
          <p:nvPr/>
        </p:nvSpPr>
        <p:spPr>
          <a:xfrm rot="523118">
            <a:off x="12030522" y="3691636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590" name="Freeform 590"/>
          <p:cNvSpPr/>
          <p:nvPr/>
        </p:nvSpPr>
        <p:spPr>
          <a:xfrm rot="-2135416">
            <a:off x="9428213" y="1072557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0"/>
                </a:lnTo>
                <a:lnTo>
                  <a:pt x="0" y="14039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591" name="Freeform 591"/>
          <p:cNvSpPr/>
          <p:nvPr/>
        </p:nvSpPr>
        <p:spPr>
          <a:xfrm rot="-2421808">
            <a:off x="12300688" y="1040767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92" name="Freeform 592"/>
          <p:cNvSpPr/>
          <p:nvPr/>
        </p:nvSpPr>
        <p:spPr>
          <a:xfrm rot="-164766">
            <a:off x="11610972" y="9945849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93" name="Freeform 593"/>
          <p:cNvSpPr/>
          <p:nvPr/>
        </p:nvSpPr>
        <p:spPr>
          <a:xfrm rot="698906">
            <a:off x="1929455" y="6282329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94" name="Freeform 594"/>
          <p:cNvSpPr/>
          <p:nvPr/>
        </p:nvSpPr>
        <p:spPr>
          <a:xfrm rot="231548">
            <a:off x="17716593" y="7420352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2" y="0"/>
                </a:lnTo>
                <a:lnTo>
                  <a:pt x="438722" y="140390"/>
                </a:lnTo>
                <a:lnTo>
                  <a:pt x="0" y="14039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595" name="Freeform 595"/>
          <p:cNvSpPr/>
          <p:nvPr/>
        </p:nvSpPr>
        <p:spPr>
          <a:xfrm rot="2207022">
            <a:off x="1996159" y="9743326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3" y="0"/>
                </a:lnTo>
                <a:lnTo>
                  <a:pt x="334963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596" name="Freeform 596"/>
          <p:cNvSpPr/>
          <p:nvPr/>
        </p:nvSpPr>
        <p:spPr>
          <a:xfrm rot="2308213">
            <a:off x="128963" y="1929512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597" name="Freeform 597"/>
          <p:cNvSpPr/>
          <p:nvPr/>
        </p:nvSpPr>
        <p:spPr>
          <a:xfrm rot="1271744">
            <a:off x="8492109" y="9741926"/>
            <a:ext cx="535586" cy="165362"/>
          </a:xfrm>
          <a:custGeom>
            <a:avLst/>
            <a:gdLst/>
            <a:ahLst/>
            <a:cxnLst/>
            <a:rect l="l" t="t" r="r" b="b"/>
            <a:pathLst>
              <a:path w="535586" h="165362">
                <a:moveTo>
                  <a:pt x="0" y="0"/>
                </a:moveTo>
                <a:lnTo>
                  <a:pt x="535586" y="0"/>
                </a:lnTo>
                <a:lnTo>
                  <a:pt x="535586" y="165362"/>
                </a:lnTo>
                <a:lnTo>
                  <a:pt x="0" y="165362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598" name="Freeform 598"/>
          <p:cNvSpPr/>
          <p:nvPr/>
        </p:nvSpPr>
        <p:spPr>
          <a:xfrm rot="-1170564">
            <a:off x="156726" y="7287260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99" name="Freeform 599"/>
          <p:cNvSpPr/>
          <p:nvPr/>
        </p:nvSpPr>
        <p:spPr>
          <a:xfrm rot="-1229064">
            <a:off x="82829" y="4664209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600" name="Freeform 600"/>
          <p:cNvSpPr/>
          <p:nvPr/>
        </p:nvSpPr>
        <p:spPr>
          <a:xfrm rot="-767601">
            <a:off x="2045599" y="2091004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601" name="TextBox 601"/>
          <p:cNvSpPr txBox="1"/>
          <p:nvPr/>
        </p:nvSpPr>
        <p:spPr>
          <a:xfrm>
            <a:off x="3750887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02" name="TextBox 602"/>
          <p:cNvSpPr txBox="1"/>
          <p:nvPr/>
        </p:nvSpPr>
        <p:spPr>
          <a:xfrm>
            <a:off x="4782301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03" name="TextBox 603"/>
          <p:cNvSpPr txBox="1"/>
          <p:nvPr/>
        </p:nvSpPr>
        <p:spPr>
          <a:xfrm>
            <a:off x="5813714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04" name="TextBox 604"/>
          <p:cNvSpPr txBox="1"/>
          <p:nvPr/>
        </p:nvSpPr>
        <p:spPr>
          <a:xfrm>
            <a:off x="6832936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605" name="TextBox 605"/>
          <p:cNvSpPr txBox="1"/>
          <p:nvPr/>
        </p:nvSpPr>
        <p:spPr>
          <a:xfrm>
            <a:off x="7876694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06" name="TextBox 606"/>
          <p:cNvSpPr txBox="1"/>
          <p:nvPr/>
        </p:nvSpPr>
        <p:spPr>
          <a:xfrm>
            <a:off x="8920923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07" name="TextBox 607"/>
          <p:cNvSpPr txBox="1"/>
          <p:nvPr/>
        </p:nvSpPr>
        <p:spPr>
          <a:xfrm>
            <a:off x="2719383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08" name="TextBox 608"/>
          <p:cNvSpPr txBox="1"/>
          <p:nvPr/>
        </p:nvSpPr>
        <p:spPr>
          <a:xfrm>
            <a:off x="2719292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09" name="TextBox 609"/>
          <p:cNvSpPr txBox="1"/>
          <p:nvPr/>
        </p:nvSpPr>
        <p:spPr>
          <a:xfrm>
            <a:off x="271920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10" name="TextBox 610"/>
          <p:cNvSpPr txBox="1"/>
          <p:nvPr/>
        </p:nvSpPr>
        <p:spPr>
          <a:xfrm>
            <a:off x="3750887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11" name="TextBox 611"/>
          <p:cNvSpPr txBox="1"/>
          <p:nvPr/>
        </p:nvSpPr>
        <p:spPr>
          <a:xfrm>
            <a:off x="3750887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12" name="TextBox 612"/>
          <p:cNvSpPr txBox="1"/>
          <p:nvPr/>
        </p:nvSpPr>
        <p:spPr>
          <a:xfrm>
            <a:off x="3750887" y="496299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613" name="TextBox 613"/>
          <p:cNvSpPr txBox="1"/>
          <p:nvPr/>
        </p:nvSpPr>
        <p:spPr>
          <a:xfrm>
            <a:off x="4782301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14" name="TextBox 614"/>
          <p:cNvSpPr txBox="1"/>
          <p:nvPr/>
        </p:nvSpPr>
        <p:spPr>
          <a:xfrm>
            <a:off x="4782301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15" name="TextBox 615"/>
          <p:cNvSpPr txBox="1"/>
          <p:nvPr/>
        </p:nvSpPr>
        <p:spPr>
          <a:xfrm>
            <a:off x="4782301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16" name="TextBox 616"/>
          <p:cNvSpPr txBox="1"/>
          <p:nvPr/>
        </p:nvSpPr>
        <p:spPr>
          <a:xfrm>
            <a:off x="5814247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17" name="TextBox 617"/>
          <p:cNvSpPr txBox="1"/>
          <p:nvPr/>
        </p:nvSpPr>
        <p:spPr>
          <a:xfrm>
            <a:off x="5838369" y="435800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18" name="TextBox 618"/>
          <p:cNvSpPr txBox="1"/>
          <p:nvPr/>
        </p:nvSpPr>
        <p:spPr>
          <a:xfrm>
            <a:off x="6845248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19" name="TextBox 619"/>
          <p:cNvSpPr txBox="1"/>
          <p:nvPr/>
        </p:nvSpPr>
        <p:spPr>
          <a:xfrm>
            <a:off x="6832936" y="435722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20" name="TextBox 620"/>
          <p:cNvSpPr txBox="1"/>
          <p:nvPr/>
        </p:nvSpPr>
        <p:spPr>
          <a:xfrm>
            <a:off x="6845693" y="496299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21" name="TextBox 621"/>
          <p:cNvSpPr txBox="1"/>
          <p:nvPr/>
        </p:nvSpPr>
        <p:spPr>
          <a:xfrm>
            <a:off x="7877139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22" name="TextBox 622"/>
          <p:cNvSpPr txBox="1"/>
          <p:nvPr/>
        </p:nvSpPr>
        <p:spPr>
          <a:xfrm>
            <a:off x="7877584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23" name="TextBox 623"/>
          <p:cNvSpPr txBox="1"/>
          <p:nvPr/>
        </p:nvSpPr>
        <p:spPr>
          <a:xfrm>
            <a:off x="7877584" y="495494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24" name="TextBox 624"/>
          <p:cNvSpPr txBox="1"/>
          <p:nvPr/>
        </p:nvSpPr>
        <p:spPr>
          <a:xfrm>
            <a:off x="8908584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25" name="TextBox 625"/>
          <p:cNvSpPr txBox="1"/>
          <p:nvPr/>
        </p:nvSpPr>
        <p:spPr>
          <a:xfrm>
            <a:off x="8896246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26" name="TextBox 626"/>
          <p:cNvSpPr txBox="1"/>
          <p:nvPr/>
        </p:nvSpPr>
        <p:spPr>
          <a:xfrm>
            <a:off x="8920606" y="492730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627" name="TextBox 627"/>
          <p:cNvSpPr txBox="1"/>
          <p:nvPr/>
        </p:nvSpPr>
        <p:spPr>
          <a:xfrm>
            <a:off x="10975476" y="27807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28" name="TextBox 628"/>
          <p:cNvSpPr txBox="1"/>
          <p:nvPr/>
        </p:nvSpPr>
        <p:spPr>
          <a:xfrm>
            <a:off x="11479435" y="50461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29" name="TextBox 629"/>
          <p:cNvSpPr txBox="1"/>
          <p:nvPr/>
        </p:nvSpPr>
        <p:spPr>
          <a:xfrm>
            <a:off x="12492285" y="504017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grpSp>
        <p:nvGrpSpPr>
          <p:cNvPr id="630" name="Group 630"/>
          <p:cNvGrpSpPr/>
          <p:nvPr/>
        </p:nvGrpSpPr>
        <p:grpSpPr>
          <a:xfrm>
            <a:off x="13487131" y="5010829"/>
            <a:ext cx="177173" cy="177173"/>
            <a:chOff x="0" y="0"/>
            <a:chExt cx="812800" cy="812800"/>
          </a:xfrm>
        </p:grpSpPr>
        <p:sp>
          <p:nvSpPr>
            <p:cNvPr id="631" name="Freeform 6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632" name="TextBox 6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33" name="TextBox 633"/>
          <p:cNvSpPr txBox="1"/>
          <p:nvPr/>
        </p:nvSpPr>
        <p:spPr>
          <a:xfrm>
            <a:off x="13505221" y="504017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34" name="TextBox 634"/>
          <p:cNvSpPr txBox="1"/>
          <p:nvPr/>
        </p:nvSpPr>
        <p:spPr>
          <a:xfrm>
            <a:off x="14518540" y="503551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35" name="TextBox 635"/>
          <p:cNvSpPr txBox="1"/>
          <p:nvPr/>
        </p:nvSpPr>
        <p:spPr>
          <a:xfrm>
            <a:off x="15541982" y="500473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36" name="TextBox 636"/>
          <p:cNvSpPr txBox="1"/>
          <p:nvPr/>
        </p:nvSpPr>
        <p:spPr>
          <a:xfrm>
            <a:off x="15530985" y="56306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37" name="TextBox 637"/>
          <p:cNvSpPr txBox="1"/>
          <p:nvPr/>
        </p:nvSpPr>
        <p:spPr>
          <a:xfrm>
            <a:off x="15530985" y="62354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38" name="TextBox 638"/>
          <p:cNvSpPr txBox="1"/>
          <p:nvPr/>
        </p:nvSpPr>
        <p:spPr>
          <a:xfrm>
            <a:off x="16556312" y="501892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39" name="TextBox 639"/>
          <p:cNvSpPr txBox="1"/>
          <p:nvPr/>
        </p:nvSpPr>
        <p:spPr>
          <a:xfrm>
            <a:off x="16556312" y="564028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40" name="TextBox 640"/>
          <p:cNvSpPr txBox="1"/>
          <p:nvPr/>
        </p:nvSpPr>
        <p:spPr>
          <a:xfrm>
            <a:off x="16572523" y="61982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641" name="TextBox 641"/>
          <p:cNvSpPr txBox="1"/>
          <p:nvPr/>
        </p:nvSpPr>
        <p:spPr>
          <a:xfrm>
            <a:off x="10468351" y="62354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42" name="TextBox 642"/>
          <p:cNvSpPr txBox="1"/>
          <p:nvPr/>
        </p:nvSpPr>
        <p:spPr>
          <a:xfrm>
            <a:off x="11479435" y="564028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43" name="TextBox 643"/>
          <p:cNvSpPr txBox="1"/>
          <p:nvPr/>
        </p:nvSpPr>
        <p:spPr>
          <a:xfrm>
            <a:off x="11479435" y="62363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44" name="TextBox 644"/>
          <p:cNvSpPr txBox="1"/>
          <p:nvPr/>
        </p:nvSpPr>
        <p:spPr>
          <a:xfrm>
            <a:off x="11479435" y="68209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45" name="TextBox 645"/>
          <p:cNvSpPr txBox="1"/>
          <p:nvPr/>
        </p:nvSpPr>
        <p:spPr>
          <a:xfrm>
            <a:off x="12492285" y="564485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46" name="TextBox 646"/>
          <p:cNvSpPr txBox="1"/>
          <p:nvPr/>
        </p:nvSpPr>
        <p:spPr>
          <a:xfrm>
            <a:off x="12513278" y="62363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47" name="TextBox 647"/>
          <p:cNvSpPr txBox="1"/>
          <p:nvPr/>
        </p:nvSpPr>
        <p:spPr>
          <a:xfrm>
            <a:off x="12492285" y="68209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48" name="TextBox 648"/>
          <p:cNvSpPr txBox="1"/>
          <p:nvPr/>
        </p:nvSpPr>
        <p:spPr>
          <a:xfrm>
            <a:off x="13505221" y="564028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49" name="TextBox 649"/>
          <p:cNvSpPr txBox="1"/>
          <p:nvPr/>
        </p:nvSpPr>
        <p:spPr>
          <a:xfrm>
            <a:off x="13505221" y="62354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50" name="TextBox 650"/>
          <p:cNvSpPr txBox="1"/>
          <p:nvPr/>
        </p:nvSpPr>
        <p:spPr>
          <a:xfrm>
            <a:off x="13505221" y="683154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51" name="TextBox 651"/>
          <p:cNvSpPr txBox="1"/>
          <p:nvPr/>
        </p:nvSpPr>
        <p:spPr>
          <a:xfrm>
            <a:off x="14506013" y="564485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52" name="TextBox 652"/>
          <p:cNvSpPr txBox="1"/>
          <p:nvPr/>
        </p:nvSpPr>
        <p:spPr>
          <a:xfrm>
            <a:off x="14520375" y="621457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53" name="TextBox 653"/>
          <p:cNvSpPr txBox="1"/>
          <p:nvPr/>
        </p:nvSpPr>
        <p:spPr>
          <a:xfrm>
            <a:off x="15555984" y="679344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654" name="TextBox 654"/>
          <p:cNvSpPr txBox="1"/>
          <p:nvPr/>
        </p:nvSpPr>
        <p:spPr>
          <a:xfrm>
            <a:off x="11999747" y="6791183"/>
            <a:ext cx="576138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2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1" tooltip="https://www.facebook.com/photo.php?fbid=1148321397293419&amp;set=pb.100063467083224.-2207520000&amp;type=3"/>
              </a:rPr>
              <a:t>Erasmus+ beszámoló  VVSZC Keri</a:t>
            </a:r>
          </a:p>
        </p:txBody>
      </p:sp>
      <p:sp>
        <p:nvSpPr>
          <p:cNvPr id="655" name="TextBox 655"/>
          <p:cNvSpPr txBox="1"/>
          <p:nvPr/>
        </p:nvSpPr>
        <p:spPr>
          <a:xfrm>
            <a:off x="1028700" y="99266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656" name="TextBox 656"/>
          <p:cNvSpPr txBox="1"/>
          <p:nvPr/>
        </p:nvSpPr>
        <p:spPr>
          <a:xfrm>
            <a:off x="2697977" y="644097"/>
            <a:ext cx="2137023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dissemination </a:t>
            </a:r>
          </a:p>
        </p:txBody>
      </p:sp>
      <p:sp>
        <p:nvSpPr>
          <p:cNvPr id="657" name="TextBox 657"/>
          <p:cNvSpPr txBox="1"/>
          <p:nvPr/>
        </p:nvSpPr>
        <p:spPr>
          <a:xfrm>
            <a:off x="2697977" y="3135318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58" name="TextBox 658"/>
          <p:cNvSpPr txBox="1"/>
          <p:nvPr/>
        </p:nvSpPr>
        <p:spPr>
          <a:xfrm>
            <a:off x="8911991" y="2545464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59" name="TextBox 659"/>
          <p:cNvSpPr txBox="1"/>
          <p:nvPr/>
        </p:nvSpPr>
        <p:spPr>
          <a:xfrm>
            <a:off x="3767752" y="667707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60" name="TextBox 660"/>
          <p:cNvSpPr txBox="1"/>
          <p:nvPr/>
        </p:nvSpPr>
        <p:spPr>
          <a:xfrm>
            <a:off x="4801154" y="666263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61" name="TextBox 661"/>
          <p:cNvSpPr txBox="1"/>
          <p:nvPr/>
        </p:nvSpPr>
        <p:spPr>
          <a:xfrm>
            <a:off x="5836621" y="66815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62" name="TextBox 662"/>
          <p:cNvSpPr txBox="1"/>
          <p:nvPr/>
        </p:nvSpPr>
        <p:spPr>
          <a:xfrm>
            <a:off x="6862558" y="66815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63" name="TextBox 663"/>
          <p:cNvSpPr txBox="1"/>
          <p:nvPr/>
        </p:nvSpPr>
        <p:spPr>
          <a:xfrm>
            <a:off x="7908515" y="666263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64" name="TextBox 664"/>
          <p:cNvSpPr txBox="1"/>
          <p:nvPr/>
        </p:nvSpPr>
        <p:spPr>
          <a:xfrm>
            <a:off x="8925005" y="667345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665" name="TextBox 665"/>
          <p:cNvSpPr txBox="1"/>
          <p:nvPr/>
        </p:nvSpPr>
        <p:spPr>
          <a:xfrm>
            <a:off x="2738146" y="729780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66" name="TextBox 666"/>
          <p:cNvSpPr txBox="1"/>
          <p:nvPr/>
        </p:nvSpPr>
        <p:spPr>
          <a:xfrm>
            <a:off x="3767752" y="729780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67" name="TextBox 667"/>
          <p:cNvSpPr txBox="1"/>
          <p:nvPr/>
        </p:nvSpPr>
        <p:spPr>
          <a:xfrm>
            <a:off x="4801154" y="727849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68" name="TextBox 668"/>
          <p:cNvSpPr txBox="1"/>
          <p:nvPr/>
        </p:nvSpPr>
        <p:spPr>
          <a:xfrm>
            <a:off x="4799166" y="78832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69" name="TextBox 669"/>
          <p:cNvSpPr txBox="1"/>
          <p:nvPr/>
        </p:nvSpPr>
        <p:spPr>
          <a:xfrm>
            <a:off x="4801154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70" name="TextBox 670"/>
          <p:cNvSpPr txBox="1"/>
          <p:nvPr/>
        </p:nvSpPr>
        <p:spPr>
          <a:xfrm>
            <a:off x="5834849" y="7278261"/>
            <a:ext cx="147524" cy="12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7"/>
              </a:lnSpc>
              <a:spcBef>
                <a:spcPct val="0"/>
              </a:spcBef>
            </a:pPr>
            <a:r>
              <a:rPr lang="en-US" sz="784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71" name="TextBox 671"/>
          <p:cNvSpPr txBox="1"/>
          <p:nvPr/>
        </p:nvSpPr>
        <p:spPr>
          <a:xfrm>
            <a:off x="5830667" y="78886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72" name="TextBox 672"/>
          <p:cNvSpPr txBox="1"/>
          <p:nvPr/>
        </p:nvSpPr>
        <p:spPr>
          <a:xfrm>
            <a:off x="5822338" y="849929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grpSp>
        <p:nvGrpSpPr>
          <p:cNvPr id="673" name="Group 673"/>
          <p:cNvGrpSpPr/>
          <p:nvPr/>
        </p:nvGrpSpPr>
        <p:grpSpPr>
          <a:xfrm>
            <a:off x="6862113" y="7244645"/>
            <a:ext cx="180420" cy="180420"/>
            <a:chOff x="0" y="0"/>
            <a:chExt cx="812800" cy="812800"/>
          </a:xfrm>
        </p:grpSpPr>
        <p:sp>
          <p:nvSpPr>
            <p:cNvPr id="674" name="Freeform 6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675" name="TextBox 67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76" name="TextBox 676"/>
          <p:cNvSpPr txBox="1"/>
          <p:nvPr/>
        </p:nvSpPr>
        <p:spPr>
          <a:xfrm>
            <a:off x="6886680" y="7269130"/>
            <a:ext cx="131286" cy="12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77" name="TextBox 677"/>
          <p:cNvSpPr txBox="1"/>
          <p:nvPr/>
        </p:nvSpPr>
        <p:spPr>
          <a:xfrm>
            <a:off x="6862558" y="788483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78" name="TextBox 678"/>
          <p:cNvSpPr txBox="1"/>
          <p:nvPr/>
        </p:nvSpPr>
        <p:spPr>
          <a:xfrm>
            <a:off x="6849802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79" name="TextBox 679"/>
          <p:cNvSpPr txBox="1"/>
          <p:nvPr/>
        </p:nvSpPr>
        <p:spPr>
          <a:xfrm>
            <a:off x="7911577" y="727193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80" name="TextBox 680"/>
          <p:cNvSpPr txBox="1"/>
          <p:nvPr/>
        </p:nvSpPr>
        <p:spPr>
          <a:xfrm>
            <a:off x="7925130" y="789435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81" name="TextBox 681"/>
          <p:cNvSpPr txBox="1"/>
          <p:nvPr/>
        </p:nvSpPr>
        <p:spPr>
          <a:xfrm>
            <a:off x="7896529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82" name="TextBox 682"/>
          <p:cNvSpPr txBox="1"/>
          <p:nvPr/>
        </p:nvSpPr>
        <p:spPr>
          <a:xfrm>
            <a:off x="8943217" y="727193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83" name="TextBox 683"/>
          <p:cNvSpPr txBox="1"/>
          <p:nvPr/>
        </p:nvSpPr>
        <p:spPr>
          <a:xfrm>
            <a:off x="8949572" y="788483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84" name="TextBox 684"/>
          <p:cNvSpPr txBox="1"/>
          <p:nvPr/>
        </p:nvSpPr>
        <p:spPr>
          <a:xfrm>
            <a:off x="8937788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85" name="TextBox 685"/>
          <p:cNvSpPr txBox="1"/>
          <p:nvPr/>
        </p:nvSpPr>
        <p:spPr>
          <a:xfrm>
            <a:off x="2736248" y="789435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86" name="TextBox 686"/>
          <p:cNvSpPr txBox="1"/>
          <p:nvPr/>
        </p:nvSpPr>
        <p:spPr>
          <a:xfrm>
            <a:off x="2711680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87" name="TextBox 687"/>
          <p:cNvSpPr txBox="1"/>
          <p:nvPr/>
        </p:nvSpPr>
        <p:spPr>
          <a:xfrm>
            <a:off x="2738146" y="908874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88" name="TextBox 688"/>
          <p:cNvSpPr txBox="1"/>
          <p:nvPr/>
        </p:nvSpPr>
        <p:spPr>
          <a:xfrm>
            <a:off x="3769650" y="789435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89" name="TextBox 689"/>
          <p:cNvSpPr txBox="1"/>
          <p:nvPr/>
        </p:nvSpPr>
        <p:spPr>
          <a:xfrm>
            <a:off x="3792319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90" name="TextBox 690"/>
          <p:cNvSpPr txBox="1"/>
          <p:nvPr/>
        </p:nvSpPr>
        <p:spPr>
          <a:xfrm>
            <a:off x="3767752" y="909183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691" name="TextBox 691"/>
          <p:cNvSpPr txBox="1"/>
          <p:nvPr/>
        </p:nvSpPr>
        <p:spPr>
          <a:xfrm>
            <a:off x="2121052" y="7434590"/>
            <a:ext cx="617093" cy="57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7"/>
              </a:lnSpc>
              <a:spcBef>
                <a:spcPct val="0"/>
              </a:spcBef>
            </a:pPr>
            <a:r>
              <a:rPr lang="en-US" sz="333" u="sng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2" tooltip="https://www.facebook.com/belasztg/posts/pfbid02Bqb218VmGjT3rE9YyQifqatDjiJkK1FZ9CW6kGtp8xEargHaEXkaPVruymC3WaDxl"/>
              </a:rPr>
              <a:t>VVSZC III. Béla  2. beszámoló</a:t>
            </a:r>
          </a:p>
        </p:txBody>
      </p:sp>
      <p:sp>
        <p:nvSpPr>
          <p:cNvPr id="692" name="TextBox 692"/>
          <p:cNvSpPr txBox="1"/>
          <p:nvPr/>
        </p:nvSpPr>
        <p:spPr>
          <a:xfrm>
            <a:off x="2102289" y="7501709"/>
            <a:ext cx="617093" cy="114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"/>
              </a:lnSpc>
            </a:pPr>
            <a:r>
              <a:rPr lang="en-US" sz="333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3" tooltip="https://www.facebook.com/vmszc.puskas/posts/pfbid0Z7SiQ6PfRe9ThoSjUHQ3Ag1yyGgj3RWqEtKv2peZEbxG1inLYhunawWj7VPEdkRKl"/>
              </a:rPr>
              <a:t>VVSZC Puskás 2. beszámoló</a:t>
            </a:r>
          </a:p>
          <a:p>
            <a:pPr algn="ctr">
              <a:lnSpc>
                <a:spcPts val="467"/>
              </a:lnSpc>
              <a:spcBef>
                <a:spcPct val="0"/>
              </a:spcBef>
            </a:pPr>
            <a:endParaRPr lang="en-US" sz="333" u="sng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  <a:hlinkClick r:id="rId43" tooltip="https://www.facebook.com/vmszc.puskas/posts/pfbid0Z7SiQ6PfRe9ThoSjUHQ3Ag1yyGgj3RWqEtKv2peZEbxG1inLYhunawWj7VPEdkRKl"/>
            </a:endParaRPr>
          </a:p>
        </p:txBody>
      </p:sp>
      <p:sp>
        <p:nvSpPr>
          <p:cNvPr id="693" name="TextBox 693"/>
          <p:cNvSpPr txBox="1"/>
          <p:nvPr/>
        </p:nvSpPr>
        <p:spPr>
          <a:xfrm>
            <a:off x="2094973" y="7367472"/>
            <a:ext cx="566363" cy="5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"/>
              </a:lnSpc>
              <a:spcBef>
                <a:spcPct val="0"/>
              </a:spcBef>
            </a:pPr>
            <a:r>
              <a:rPr lang="en-US" sz="333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4" tooltip="https://www.facebook.com/razsokormenddiak2016/posts/pfbid0hEuPy1ajCPePL3gLxEhXdqdNKMuC8k3ri6K1y45cV5RTACTjxNmFKAnygcp81huol"/>
              </a:rPr>
              <a:t>VVSZC Rázsó beszámoló</a:t>
            </a:r>
          </a:p>
        </p:txBody>
      </p:sp>
      <p:sp>
        <p:nvSpPr>
          <p:cNvPr id="694" name="TextBox 694"/>
          <p:cNvSpPr txBox="1"/>
          <p:nvPr/>
        </p:nvSpPr>
        <p:spPr>
          <a:xfrm>
            <a:off x="6362300" y="7227090"/>
            <a:ext cx="458381" cy="114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0"/>
              </a:lnSpc>
              <a:spcBef>
                <a:spcPct val="0"/>
              </a:spcBef>
            </a:pPr>
            <a:r>
              <a:rPr lang="en-US" sz="336" u="sng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5" tooltip="https://www.facebook.com/vmszc.puskas/posts/pfbid02iwQoDq6NzZybYqpYm7eQDeFPVviPuqfPm8UXLTSPk8CEGeEobo8hWcQ7SA2cfJz9l"/>
              </a:rPr>
              <a:t>Erasmus+ beszámoló VVSZC Puskás</a:t>
            </a:r>
          </a:p>
        </p:txBody>
      </p:sp>
      <p:sp>
        <p:nvSpPr>
          <p:cNvPr id="695" name="TextBox 695"/>
          <p:cNvSpPr txBox="1"/>
          <p:nvPr/>
        </p:nvSpPr>
        <p:spPr>
          <a:xfrm>
            <a:off x="4840193" y="906048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696" name="TextBox 696"/>
          <p:cNvSpPr txBox="1"/>
          <p:nvPr/>
        </p:nvSpPr>
        <p:spPr>
          <a:xfrm>
            <a:off x="4717253" y="2373740"/>
            <a:ext cx="1760977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September 2024</a:t>
            </a:r>
          </a:p>
        </p:txBody>
      </p:sp>
      <p:sp>
        <p:nvSpPr>
          <p:cNvPr id="697" name="TextBox 697"/>
          <p:cNvSpPr txBox="1"/>
          <p:nvPr/>
        </p:nvSpPr>
        <p:spPr>
          <a:xfrm>
            <a:off x="4260812" y="5934275"/>
            <a:ext cx="2673858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October 2024</a:t>
            </a:r>
          </a:p>
        </p:txBody>
      </p:sp>
      <p:sp>
        <p:nvSpPr>
          <p:cNvPr id="698" name="TextBox 698"/>
          <p:cNvSpPr txBox="1"/>
          <p:nvPr/>
        </p:nvSpPr>
        <p:spPr>
          <a:xfrm>
            <a:off x="10466376" y="4335077"/>
            <a:ext cx="1644005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November 2024</a:t>
            </a:r>
          </a:p>
        </p:txBody>
      </p:sp>
      <p:sp>
        <p:nvSpPr>
          <p:cNvPr id="699" name="TextBox 699"/>
          <p:cNvSpPr txBox="1"/>
          <p:nvPr/>
        </p:nvSpPr>
        <p:spPr>
          <a:xfrm>
            <a:off x="5870203" y="906048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700" name="TextBox 700"/>
          <p:cNvSpPr txBox="1"/>
          <p:nvPr/>
        </p:nvSpPr>
        <p:spPr>
          <a:xfrm>
            <a:off x="14520375" y="448101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701" name="TextBox 701"/>
          <p:cNvSpPr txBox="1"/>
          <p:nvPr/>
        </p:nvSpPr>
        <p:spPr>
          <a:xfrm>
            <a:off x="15552747" y="446568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702" name="TextBox 702"/>
          <p:cNvSpPr txBox="1"/>
          <p:nvPr/>
        </p:nvSpPr>
        <p:spPr>
          <a:xfrm>
            <a:off x="16532187" y="448870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703" name="TextBox 703"/>
          <p:cNvSpPr txBox="1"/>
          <p:nvPr/>
        </p:nvSpPr>
        <p:spPr>
          <a:xfrm>
            <a:off x="5836621" y="495116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grpSp>
        <p:nvGrpSpPr>
          <p:cNvPr id="704" name="Group 704"/>
          <p:cNvGrpSpPr/>
          <p:nvPr/>
        </p:nvGrpSpPr>
        <p:grpSpPr>
          <a:xfrm>
            <a:off x="10439151" y="5618932"/>
            <a:ext cx="177173" cy="177173"/>
            <a:chOff x="0" y="0"/>
            <a:chExt cx="812800" cy="812800"/>
          </a:xfrm>
        </p:grpSpPr>
        <p:sp>
          <p:nvSpPr>
            <p:cNvPr id="705" name="Freeform 70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06" name="TextBox 70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07" name="TextBox 707"/>
          <p:cNvSpPr txBox="1"/>
          <p:nvPr/>
        </p:nvSpPr>
        <p:spPr>
          <a:xfrm>
            <a:off x="10466496" y="5644854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grpSp>
        <p:nvGrpSpPr>
          <p:cNvPr id="708" name="Group 708"/>
          <p:cNvGrpSpPr/>
          <p:nvPr/>
        </p:nvGrpSpPr>
        <p:grpSpPr>
          <a:xfrm>
            <a:off x="14520375" y="6778453"/>
            <a:ext cx="177173" cy="177173"/>
            <a:chOff x="0" y="0"/>
            <a:chExt cx="812800" cy="812800"/>
          </a:xfrm>
        </p:grpSpPr>
        <p:sp>
          <p:nvSpPr>
            <p:cNvPr id="709" name="Freeform 7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710" name="TextBox 7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11" name="TextBox 711"/>
          <p:cNvSpPr txBox="1"/>
          <p:nvPr/>
        </p:nvSpPr>
        <p:spPr>
          <a:xfrm>
            <a:off x="14554263" y="6788197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grpSp>
        <p:nvGrpSpPr>
          <p:cNvPr id="712" name="Group 712"/>
          <p:cNvGrpSpPr/>
          <p:nvPr/>
        </p:nvGrpSpPr>
        <p:grpSpPr>
          <a:xfrm>
            <a:off x="10457504" y="6793442"/>
            <a:ext cx="177173" cy="177173"/>
            <a:chOff x="0" y="0"/>
            <a:chExt cx="812800" cy="812800"/>
          </a:xfrm>
        </p:grpSpPr>
        <p:sp>
          <p:nvSpPr>
            <p:cNvPr id="713" name="Freeform 7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14" name="TextBox 7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15" name="TextBox 715"/>
          <p:cNvSpPr txBox="1"/>
          <p:nvPr/>
        </p:nvSpPr>
        <p:spPr>
          <a:xfrm>
            <a:off x="10477876" y="6811983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716" name="TextBox 716"/>
          <p:cNvSpPr txBox="1"/>
          <p:nvPr/>
        </p:nvSpPr>
        <p:spPr>
          <a:xfrm>
            <a:off x="15920094" y="6526266"/>
            <a:ext cx="741015" cy="8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Szombathely-Sepsiszentgyörgy</a:t>
            </a:r>
          </a:p>
        </p:txBody>
      </p:sp>
      <p:sp>
        <p:nvSpPr>
          <p:cNvPr id="717" name="TextBox 717"/>
          <p:cNvSpPr txBox="1"/>
          <p:nvPr/>
        </p:nvSpPr>
        <p:spPr>
          <a:xfrm>
            <a:off x="16337366" y="5258975"/>
            <a:ext cx="402312" cy="14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Szombathely-Celldmöök-Révkormárom</a:t>
            </a:r>
          </a:p>
        </p:txBody>
      </p:sp>
      <p:sp>
        <p:nvSpPr>
          <p:cNvPr id="718" name="TextBox 718"/>
          <p:cNvSpPr txBox="1"/>
          <p:nvPr/>
        </p:nvSpPr>
        <p:spPr>
          <a:xfrm>
            <a:off x="14909429" y="7031832"/>
            <a:ext cx="383494" cy="160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Révkormárom-Celldömölk-Szombathely</a:t>
            </a:r>
          </a:p>
        </p:txBody>
      </p:sp>
      <p:sp>
        <p:nvSpPr>
          <p:cNvPr id="719" name="TextBox 719"/>
          <p:cNvSpPr txBox="1"/>
          <p:nvPr/>
        </p:nvSpPr>
        <p:spPr>
          <a:xfrm>
            <a:off x="8286516" y="5248019"/>
            <a:ext cx="741015" cy="8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Szombathely-Sepsiszentgyörgy</a:t>
            </a:r>
          </a:p>
        </p:txBody>
      </p:sp>
      <p:sp>
        <p:nvSpPr>
          <p:cNvPr id="720" name="TextBox 720"/>
          <p:cNvSpPr txBox="1"/>
          <p:nvPr/>
        </p:nvSpPr>
        <p:spPr>
          <a:xfrm>
            <a:off x="7220377" y="7474007"/>
            <a:ext cx="445123" cy="16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Sepsiszentgyörgy-Szombathelyy</a:t>
            </a:r>
          </a:p>
        </p:txBody>
      </p:sp>
      <p:sp>
        <p:nvSpPr>
          <p:cNvPr id="721" name="TextBox 721"/>
          <p:cNvSpPr txBox="1"/>
          <p:nvPr/>
        </p:nvSpPr>
        <p:spPr>
          <a:xfrm>
            <a:off x="4146421" y="6798507"/>
            <a:ext cx="574298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"/>
              </a:lnSpc>
              <a:spcBef>
                <a:spcPct val="0"/>
              </a:spcBef>
            </a:pPr>
            <a:r>
              <a:rPr lang="en-US" sz="32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6" tooltip="https://www.facebook.com/belasztg/posts/pfbid02sZA1W17yNY85gXac9UeNgqayvBAgwwk9QnwRPyZAQk3S2CdMjQQiqx2K1aNigaLxl"/>
              </a:rPr>
              <a:t>VVSZC III. Béla 1. beszámoló</a:t>
            </a:r>
          </a:p>
        </p:txBody>
      </p:sp>
      <p:sp>
        <p:nvSpPr>
          <p:cNvPr id="722" name="TextBox 722"/>
          <p:cNvSpPr txBox="1"/>
          <p:nvPr/>
        </p:nvSpPr>
        <p:spPr>
          <a:xfrm>
            <a:off x="4146421" y="6863537"/>
            <a:ext cx="592850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7" tooltip="https://www.facebook.com/vmszc.puskas/posts/pfbid0MLSjmqvFEyAPq1gnNJeRzGRd6qsvRMEjSF49kivgKffTkyTLiCWrhTrBzpjoeqaCl"/>
              </a:rPr>
              <a:t>VVSZC Puskás 1. beszámoló</a:t>
            </a:r>
          </a:p>
          <a:p>
            <a:pPr algn="l">
              <a:lnSpc>
                <a:spcPts val="462"/>
              </a:lnSpc>
              <a:spcBef>
                <a:spcPct val="0"/>
              </a:spcBef>
            </a:pPr>
            <a:endParaRPr lang="en-US" sz="330" u="sng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  <a:hlinkClick r:id="rId47" tooltip="https://www.facebook.com/vmszc.puskas/posts/pfbid0MLSjmqvFEyAPq1gnNJeRzGRd6qsvRMEjSF49kivgKffTkyTLiCWrhTrBzpjoeqaCl"/>
            </a:endParaRPr>
          </a:p>
        </p:txBody>
      </p:sp>
      <p:sp>
        <p:nvSpPr>
          <p:cNvPr id="723" name="TextBox 723"/>
          <p:cNvSpPr txBox="1"/>
          <p:nvPr/>
        </p:nvSpPr>
        <p:spPr>
          <a:xfrm>
            <a:off x="3127918" y="7371218"/>
            <a:ext cx="592850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8" tooltip="https://www.facebook.com/vmszc.puskas/posts/pfbid0opqqWHPSUUDWUCHxNLwb7iQ94XzSzGZkEEHcdS6KZiyFigEKMxgBuhRocibY9C2l"/>
              </a:rPr>
              <a:t>VVSCZ Puskás 3. beszámoló</a:t>
            </a:r>
          </a:p>
        </p:txBody>
      </p:sp>
      <p:sp>
        <p:nvSpPr>
          <p:cNvPr id="724" name="TextBox 724"/>
          <p:cNvSpPr txBox="1"/>
          <p:nvPr/>
        </p:nvSpPr>
        <p:spPr>
          <a:xfrm>
            <a:off x="3141162" y="7982608"/>
            <a:ext cx="566363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9" tooltip="https://www.facebook.com/razsokormenddiak2016/posts/pfbid0LqQ1zaduArXZynmvHUxfCG3abUvRyBmGvHNMKShj1BQMaxgwtwpkzQytr1Pw8sUDl"/>
              </a:rPr>
              <a:t>VVSZC Rázsó 2. beszámoló</a:t>
            </a:r>
          </a:p>
        </p:txBody>
      </p:sp>
      <p:sp>
        <p:nvSpPr>
          <p:cNvPr id="725" name="TextBox 725"/>
          <p:cNvSpPr txBox="1"/>
          <p:nvPr/>
        </p:nvSpPr>
        <p:spPr>
          <a:xfrm>
            <a:off x="12878844" y="5739082"/>
            <a:ext cx="523548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0" tooltip="https://www.facebook.com/hefeleszakkepzoiskola/posts/pfbid0KtgU2sKJrteQYHqEFe9Lf3zgXSnCAGAKtkSScFgygpxvyUsgyzrrHC9ihMSVWYJvl"/>
              </a:rPr>
              <a:t>VVSZC Hefele beszámoló</a:t>
            </a:r>
          </a:p>
        </p:txBody>
      </p:sp>
      <p:sp>
        <p:nvSpPr>
          <p:cNvPr id="726" name="TextBox 726"/>
          <p:cNvSpPr txBox="1"/>
          <p:nvPr/>
        </p:nvSpPr>
        <p:spPr>
          <a:xfrm>
            <a:off x="11999747" y="6194230"/>
            <a:ext cx="445184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1" tooltip="https://www.facebook.com/hefeleszakkepzoiskola/posts/pfbid0rMUucPn8BdnmGuwFy8QuFe4xkVLaZ5hCYD7mootoLuK66zxms6uCspXwQ2SYDw6Ul"/>
              </a:rPr>
              <a:t>VVSZC Hefele 2. beszámoló</a:t>
            </a:r>
          </a:p>
        </p:txBody>
      </p:sp>
      <p:sp>
        <p:nvSpPr>
          <p:cNvPr id="727" name="TextBox 727"/>
          <p:cNvSpPr txBox="1"/>
          <p:nvPr/>
        </p:nvSpPr>
        <p:spPr>
          <a:xfrm>
            <a:off x="10464168" y="503551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50314" y="-4295097"/>
            <a:ext cx="20267773" cy="5893160"/>
            <a:chOff x="0" y="0"/>
            <a:chExt cx="27023698" cy="78575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06239" cy="7857546"/>
            </a:xfrm>
            <a:custGeom>
              <a:avLst/>
              <a:gdLst/>
              <a:ahLst/>
              <a:cxnLst/>
              <a:rect l="l" t="t" r="r" b="b"/>
              <a:pathLst>
                <a:path w="14506239" h="7857546">
                  <a:moveTo>
                    <a:pt x="0" y="0"/>
                  </a:moveTo>
                  <a:lnTo>
                    <a:pt x="14506239" y="0"/>
                  </a:lnTo>
                  <a:lnTo>
                    <a:pt x="1450623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585749" y="0"/>
              <a:ext cx="13437948" cy="7857546"/>
            </a:xfrm>
            <a:custGeom>
              <a:avLst/>
              <a:gdLst/>
              <a:ahLst/>
              <a:cxnLst/>
              <a:rect l="l" t="t" r="r" b="b"/>
              <a:pathLst>
                <a:path w="13437948" h="7857546">
                  <a:moveTo>
                    <a:pt x="0" y="0"/>
                  </a:moveTo>
                  <a:lnTo>
                    <a:pt x="13437949" y="0"/>
                  </a:lnTo>
                  <a:lnTo>
                    <a:pt x="1343794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7949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227333">
            <a:off x="302189" y="1926514"/>
            <a:ext cx="2098510" cy="2798013"/>
          </a:xfrm>
          <a:custGeom>
            <a:avLst/>
            <a:gdLst/>
            <a:ahLst/>
            <a:cxnLst/>
            <a:rect l="l" t="t" r="r" b="b"/>
            <a:pathLst>
              <a:path w="2098510" h="2798013">
                <a:moveTo>
                  <a:pt x="0" y="0"/>
                </a:moveTo>
                <a:lnTo>
                  <a:pt x="2098510" y="0"/>
                </a:lnTo>
                <a:lnTo>
                  <a:pt x="2098510" y="2798013"/>
                </a:lnTo>
                <a:lnTo>
                  <a:pt x="0" y="2798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034443" y="3065972"/>
            <a:ext cx="904016" cy="489335"/>
            <a:chOff x="0" y="0"/>
            <a:chExt cx="4996803" cy="2704719"/>
          </a:xfrm>
        </p:grpSpPr>
        <p:sp>
          <p:nvSpPr>
            <p:cNvPr id="7" name="Freeform 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3065947" y="3058752"/>
            <a:ext cx="903958" cy="489335"/>
            <a:chOff x="0" y="0"/>
            <a:chExt cx="4996482" cy="2704719"/>
          </a:xfrm>
        </p:grpSpPr>
        <p:sp>
          <p:nvSpPr>
            <p:cNvPr id="10" name="Freeform 1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4097451" y="3058752"/>
            <a:ext cx="903900" cy="489335"/>
            <a:chOff x="0" y="0"/>
            <a:chExt cx="4996160" cy="2704719"/>
          </a:xfrm>
        </p:grpSpPr>
        <p:sp>
          <p:nvSpPr>
            <p:cNvPr id="13" name="Freeform 1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5128955" y="3058752"/>
            <a:ext cx="903842" cy="489335"/>
            <a:chOff x="0" y="0"/>
            <a:chExt cx="4995839" cy="2704719"/>
          </a:xfrm>
        </p:grpSpPr>
        <p:sp>
          <p:nvSpPr>
            <p:cNvPr id="16" name="Freeform 1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6160459" y="3058752"/>
            <a:ext cx="903784" cy="489335"/>
            <a:chOff x="0" y="0"/>
            <a:chExt cx="4995518" cy="2704719"/>
          </a:xfrm>
        </p:grpSpPr>
        <p:sp>
          <p:nvSpPr>
            <p:cNvPr id="19" name="Freeform 1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7191963" y="3062547"/>
            <a:ext cx="903726" cy="489335"/>
            <a:chOff x="0" y="0"/>
            <a:chExt cx="4995196" cy="2704719"/>
          </a:xfrm>
        </p:grpSpPr>
        <p:sp>
          <p:nvSpPr>
            <p:cNvPr id="22" name="Freeform 2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8223467" y="3058752"/>
            <a:ext cx="903667" cy="489335"/>
            <a:chOff x="0" y="0"/>
            <a:chExt cx="4994875" cy="2704719"/>
          </a:xfrm>
        </p:grpSpPr>
        <p:sp>
          <p:nvSpPr>
            <p:cNvPr id="25" name="Freeform 2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2694815" y="3123000"/>
            <a:ext cx="180420" cy="18042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726319" y="3123000"/>
            <a:ext cx="180420" cy="180420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757823" y="3123000"/>
            <a:ext cx="180420" cy="180420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789235" y="3123000"/>
            <a:ext cx="180420" cy="180420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820681" y="3123000"/>
            <a:ext cx="180420" cy="180420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852126" y="3123000"/>
            <a:ext cx="180420" cy="180420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8883572" y="3123000"/>
            <a:ext cx="180420" cy="180420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034443" y="3664811"/>
            <a:ext cx="904016" cy="489335"/>
            <a:chOff x="0" y="0"/>
            <a:chExt cx="4996803" cy="2704719"/>
          </a:xfrm>
        </p:grpSpPr>
        <p:sp>
          <p:nvSpPr>
            <p:cNvPr id="49" name="Freeform 49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3065947" y="3664811"/>
            <a:ext cx="903958" cy="489335"/>
            <a:chOff x="0" y="0"/>
            <a:chExt cx="4996482" cy="2704719"/>
          </a:xfrm>
        </p:grpSpPr>
        <p:sp>
          <p:nvSpPr>
            <p:cNvPr id="52" name="Freeform 52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4097451" y="3664811"/>
            <a:ext cx="903900" cy="489335"/>
            <a:chOff x="0" y="0"/>
            <a:chExt cx="4996160" cy="2704719"/>
          </a:xfrm>
        </p:grpSpPr>
        <p:sp>
          <p:nvSpPr>
            <p:cNvPr id="55" name="Freeform 55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5128955" y="3664811"/>
            <a:ext cx="903842" cy="489335"/>
            <a:chOff x="0" y="0"/>
            <a:chExt cx="4995839" cy="2704719"/>
          </a:xfrm>
        </p:grpSpPr>
        <p:sp>
          <p:nvSpPr>
            <p:cNvPr id="58" name="Freeform 58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6160459" y="3664811"/>
            <a:ext cx="903784" cy="489335"/>
            <a:chOff x="0" y="0"/>
            <a:chExt cx="4995518" cy="2704719"/>
          </a:xfrm>
        </p:grpSpPr>
        <p:sp>
          <p:nvSpPr>
            <p:cNvPr id="61" name="Freeform 61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7191963" y="3664811"/>
            <a:ext cx="903726" cy="489335"/>
            <a:chOff x="0" y="0"/>
            <a:chExt cx="4995196" cy="2704719"/>
          </a:xfrm>
        </p:grpSpPr>
        <p:sp>
          <p:nvSpPr>
            <p:cNvPr id="64" name="Freeform 64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8223467" y="3664811"/>
            <a:ext cx="903667" cy="489335"/>
            <a:chOff x="0" y="0"/>
            <a:chExt cx="4994875" cy="2704719"/>
          </a:xfrm>
        </p:grpSpPr>
        <p:sp>
          <p:nvSpPr>
            <p:cNvPr id="67" name="Freeform 6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69" name="Group 69"/>
          <p:cNvGrpSpPr/>
          <p:nvPr/>
        </p:nvGrpSpPr>
        <p:grpSpPr>
          <a:xfrm>
            <a:off x="2694815" y="3729058"/>
            <a:ext cx="180420" cy="180420"/>
            <a:chOff x="0" y="0"/>
            <a:chExt cx="812800" cy="8128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1" name="TextBox 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3726319" y="3729058"/>
            <a:ext cx="180420" cy="180420"/>
            <a:chOff x="0" y="0"/>
            <a:chExt cx="812800" cy="8128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4757823" y="3729058"/>
            <a:ext cx="180420" cy="180420"/>
            <a:chOff x="0" y="0"/>
            <a:chExt cx="812800" cy="8128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5789235" y="3729058"/>
            <a:ext cx="180420" cy="180420"/>
            <a:chOff x="0" y="0"/>
            <a:chExt cx="812800" cy="8128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8883572" y="3729058"/>
            <a:ext cx="180420" cy="180420"/>
            <a:chOff x="0" y="0"/>
            <a:chExt cx="812800" cy="8128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83" name="TextBox 8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2034443" y="4270869"/>
            <a:ext cx="904016" cy="489335"/>
            <a:chOff x="0" y="0"/>
            <a:chExt cx="4996803" cy="2704719"/>
          </a:xfrm>
        </p:grpSpPr>
        <p:sp>
          <p:nvSpPr>
            <p:cNvPr id="85" name="Freeform 8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3065947" y="4270869"/>
            <a:ext cx="903958" cy="489335"/>
            <a:chOff x="0" y="0"/>
            <a:chExt cx="4996482" cy="2704719"/>
          </a:xfrm>
        </p:grpSpPr>
        <p:sp>
          <p:nvSpPr>
            <p:cNvPr id="88" name="Freeform 88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4097451" y="4270869"/>
            <a:ext cx="903900" cy="489335"/>
            <a:chOff x="0" y="0"/>
            <a:chExt cx="4996160" cy="2704719"/>
          </a:xfrm>
        </p:grpSpPr>
        <p:sp>
          <p:nvSpPr>
            <p:cNvPr id="91" name="Freeform 91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93" name="Group 93"/>
          <p:cNvGrpSpPr/>
          <p:nvPr/>
        </p:nvGrpSpPr>
        <p:grpSpPr>
          <a:xfrm>
            <a:off x="5128955" y="4270869"/>
            <a:ext cx="903842" cy="489335"/>
            <a:chOff x="0" y="0"/>
            <a:chExt cx="4995839" cy="2704719"/>
          </a:xfrm>
        </p:grpSpPr>
        <p:sp>
          <p:nvSpPr>
            <p:cNvPr id="94" name="Freeform 9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6160459" y="4270869"/>
            <a:ext cx="903784" cy="489335"/>
            <a:chOff x="0" y="0"/>
            <a:chExt cx="4995518" cy="2704719"/>
          </a:xfrm>
        </p:grpSpPr>
        <p:sp>
          <p:nvSpPr>
            <p:cNvPr id="97" name="Freeform 97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99" name="Group 99"/>
          <p:cNvGrpSpPr/>
          <p:nvPr/>
        </p:nvGrpSpPr>
        <p:grpSpPr>
          <a:xfrm>
            <a:off x="7191963" y="4270869"/>
            <a:ext cx="903726" cy="489335"/>
            <a:chOff x="0" y="0"/>
            <a:chExt cx="4995196" cy="2704719"/>
          </a:xfrm>
        </p:grpSpPr>
        <p:sp>
          <p:nvSpPr>
            <p:cNvPr id="100" name="Freeform 100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02" name="Group 102"/>
          <p:cNvGrpSpPr/>
          <p:nvPr/>
        </p:nvGrpSpPr>
        <p:grpSpPr>
          <a:xfrm>
            <a:off x="8223467" y="4270869"/>
            <a:ext cx="903667" cy="489335"/>
            <a:chOff x="0" y="0"/>
            <a:chExt cx="4994875" cy="2704719"/>
          </a:xfrm>
        </p:grpSpPr>
        <p:sp>
          <p:nvSpPr>
            <p:cNvPr id="103" name="Freeform 10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05" name="Group 105"/>
          <p:cNvGrpSpPr/>
          <p:nvPr/>
        </p:nvGrpSpPr>
        <p:grpSpPr>
          <a:xfrm>
            <a:off x="2694815" y="4335116"/>
            <a:ext cx="180420" cy="180420"/>
            <a:chOff x="0" y="0"/>
            <a:chExt cx="812800" cy="8128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07" name="TextBox 1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3726319" y="4335116"/>
            <a:ext cx="180420" cy="180420"/>
            <a:chOff x="0" y="0"/>
            <a:chExt cx="812800" cy="8128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4757823" y="4335116"/>
            <a:ext cx="180420" cy="180420"/>
            <a:chOff x="0" y="0"/>
            <a:chExt cx="812800" cy="8128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6820681" y="4335116"/>
            <a:ext cx="180420" cy="180420"/>
            <a:chOff x="0" y="0"/>
            <a:chExt cx="812800" cy="8128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16" name="TextBox 1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7852126" y="4335116"/>
            <a:ext cx="180420" cy="180420"/>
            <a:chOff x="0" y="0"/>
            <a:chExt cx="812800" cy="8128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19" name="TextBox 1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8883572" y="4335116"/>
            <a:ext cx="180420" cy="180420"/>
            <a:chOff x="0" y="0"/>
            <a:chExt cx="812800" cy="812800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2034443" y="4876927"/>
            <a:ext cx="904016" cy="489335"/>
            <a:chOff x="0" y="0"/>
            <a:chExt cx="4996803" cy="2704719"/>
          </a:xfrm>
        </p:grpSpPr>
        <p:sp>
          <p:nvSpPr>
            <p:cNvPr id="124" name="Freeform 12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26" name="Group 126"/>
          <p:cNvGrpSpPr/>
          <p:nvPr/>
        </p:nvGrpSpPr>
        <p:grpSpPr>
          <a:xfrm>
            <a:off x="3065947" y="4876927"/>
            <a:ext cx="903958" cy="489335"/>
            <a:chOff x="0" y="0"/>
            <a:chExt cx="4996482" cy="2704719"/>
          </a:xfrm>
        </p:grpSpPr>
        <p:sp>
          <p:nvSpPr>
            <p:cNvPr id="127" name="Freeform 12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9" name="Group 129"/>
          <p:cNvGrpSpPr/>
          <p:nvPr/>
        </p:nvGrpSpPr>
        <p:grpSpPr>
          <a:xfrm>
            <a:off x="4097451" y="4876927"/>
            <a:ext cx="903900" cy="489335"/>
            <a:chOff x="0" y="0"/>
            <a:chExt cx="4996160" cy="2704719"/>
          </a:xfrm>
        </p:grpSpPr>
        <p:sp>
          <p:nvSpPr>
            <p:cNvPr id="130" name="Freeform 13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31" name="Freeform 13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32" name="Group 132"/>
          <p:cNvGrpSpPr/>
          <p:nvPr/>
        </p:nvGrpSpPr>
        <p:grpSpPr>
          <a:xfrm>
            <a:off x="6160459" y="4876927"/>
            <a:ext cx="903784" cy="489335"/>
            <a:chOff x="0" y="0"/>
            <a:chExt cx="4995518" cy="2704719"/>
          </a:xfrm>
        </p:grpSpPr>
        <p:sp>
          <p:nvSpPr>
            <p:cNvPr id="133" name="Freeform 133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35" name="Group 135"/>
          <p:cNvGrpSpPr/>
          <p:nvPr/>
        </p:nvGrpSpPr>
        <p:grpSpPr>
          <a:xfrm>
            <a:off x="7191963" y="4876927"/>
            <a:ext cx="903726" cy="489335"/>
            <a:chOff x="0" y="0"/>
            <a:chExt cx="4995196" cy="2704719"/>
          </a:xfrm>
        </p:grpSpPr>
        <p:sp>
          <p:nvSpPr>
            <p:cNvPr id="136" name="Freeform 136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38" name="Group 138"/>
          <p:cNvGrpSpPr/>
          <p:nvPr/>
        </p:nvGrpSpPr>
        <p:grpSpPr>
          <a:xfrm>
            <a:off x="8223467" y="4876927"/>
            <a:ext cx="903667" cy="489335"/>
            <a:chOff x="0" y="0"/>
            <a:chExt cx="4994875" cy="2704719"/>
          </a:xfrm>
        </p:grpSpPr>
        <p:sp>
          <p:nvSpPr>
            <p:cNvPr id="139" name="Freeform 139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41" name="Group 141"/>
          <p:cNvGrpSpPr/>
          <p:nvPr/>
        </p:nvGrpSpPr>
        <p:grpSpPr>
          <a:xfrm>
            <a:off x="2694815" y="4941175"/>
            <a:ext cx="180420" cy="180420"/>
            <a:chOff x="0" y="0"/>
            <a:chExt cx="812800" cy="8128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3726319" y="4941175"/>
            <a:ext cx="180420" cy="180420"/>
            <a:chOff x="0" y="0"/>
            <a:chExt cx="812800" cy="8128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46" name="TextBox 1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4757823" y="4941175"/>
            <a:ext cx="180420" cy="180420"/>
            <a:chOff x="0" y="0"/>
            <a:chExt cx="812800" cy="8128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49" name="TextBox 1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5789235" y="4941175"/>
            <a:ext cx="180420" cy="180420"/>
            <a:chOff x="0" y="0"/>
            <a:chExt cx="812800" cy="8128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52" name="TextBox 15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6820681" y="4941175"/>
            <a:ext cx="180420" cy="180420"/>
            <a:chOff x="0" y="0"/>
            <a:chExt cx="812800" cy="8128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55" name="TextBox 1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7852126" y="4941175"/>
            <a:ext cx="180420" cy="180420"/>
            <a:chOff x="0" y="0"/>
            <a:chExt cx="812800" cy="8128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8883572" y="4941175"/>
            <a:ext cx="180420" cy="180420"/>
            <a:chOff x="0" y="0"/>
            <a:chExt cx="812800" cy="8128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8223467" y="2507127"/>
            <a:ext cx="903667" cy="489335"/>
            <a:chOff x="0" y="0"/>
            <a:chExt cx="4994875" cy="2704719"/>
          </a:xfrm>
        </p:grpSpPr>
        <p:sp>
          <p:nvSpPr>
            <p:cNvPr id="163" name="Freeform 16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64" name="Freeform 16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65" name="Group 165"/>
          <p:cNvGrpSpPr/>
          <p:nvPr/>
        </p:nvGrpSpPr>
        <p:grpSpPr>
          <a:xfrm>
            <a:off x="5806100" y="4335116"/>
            <a:ext cx="180420" cy="180420"/>
            <a:chOff x="0" y="0"/>
            <a:chExt cx="812800" cy="812800"/>
          </a:xfrm>
        </p:grpSpPr>
        <p:sp>
          <p:nvSpPr>
            <p:cNvPr id="166" name="Freeform 16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67" name="TextBox 16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8" name="Group 168"/>
          <p:cNvGrpSpPr/>
          <p:nvPr/>
        </p:nvGrpSpPr>
        <p:grpSpPr>
          <a:xfrm>
            <a:off x="13481096" y="5023782"/>
            <a:ext cx="177173" cy="177173"/>
            <a:chOff x="0" y="0"/>
            <a:chExt cx="812800" cy="812800"/>
          </a:xfrm>
        </p:grpSpPr>
        <p:sp>
          <p:nvSpPr>
            <p:cNvPr id="169" name="Freeform 1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70" name="TextBox 17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1" name="TextBox 171"/>
          <p:cNvSpPr txBox="1"/>
          <p:nvPr/>
        </p:nvSpPr>
        <p:spPr>
          <a:xfrm>
            <a:off x="581531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grpSp>
        <p:nvGrpSpPr>
          <p:cNvPr id="172" name="Group 172"/>
          <p:cNvGrpSpPr/>
          <p:nvPr/>
        </p:nvGrpSpPr>
        <p:grpSpPr>
          <a:xfrm>
            <a:off x="5145821" y="4876927"/>
            <a:ext cx="903842" cy="489335"/>
            <a:chOff x="0" y="0"/>
            <a:chExt cx="4995839" cy="2704719"/>
          </a:xfrm>
        </p:grpSpPr>
        <p:sp>
          <p:nvSpPr>
            <p:cNvPr id="173" name="Freeform 17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74" name="Freeform 17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75" name="Group 175"/>
          <p:cNvGrpSpPr/>
          <p:nvPr/>
        </p:nvGrpSpPr>
        <p:grpSpPr>
          <a:xfrm>
            <a:off x="9793885" y="4967781"/>
            <a:ext cx="887746" cy="480528"/>
            <a:chOff x="0" y="0"/>
            <a:chExt cx="4996803" cy="2704719"/>
          </a:xfrm>
        </p:grpSpPr>
        <p:sp>
          <p:nvSpPr>
            <p:cNvPr id="176" name="Freeform 17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77" name="Freeform 17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78" name="Group 178"/>
          <p:cNvGrpSpPr/>
          <p:nvPr/>
        </p:nvGrpSpPr>
        <p:grpSpPr>
          <a:xfrm>
            <a:off x="10806824" y="4960691"/>
            <a:ext cx="887688" cy="480528"/>
            <a:chOff x="0" y="0"/>
            <a:chExt cx="4996482" cy="2704719"/>
          </a:xfrm>
        </p:grpSpPr>
        <p:sp>
          <p:nvSpPr>
            <p:cNvPr id="179" name="Freeform 179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80" name="Freeform 180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81" name="Group 181"/>
          <p:cNvGrpSpPr/>
          <p:nvPr/>
        </p:nvGrpSpPr>
        <p:grpSpPr>
          <a:xfrm>
            <a:off x="11819762" y="4960691"/>
            <a:ext cx="887631" cy="480528"/>
            <a:chOff x="0" y="0"/>
            <a:chExt cx="4996160" cy="2704719"/>
          </a:xfrm>
        </p:grpSpPr>
        <p:sp>
          <p:nvSpPr>
            <p:cNvPr id="182" name="Freeform 182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83" name="Freeform 183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84" name="Group 184"/>
          <p:cNvGrpSpPr/>
          <p:nvPr/>
        </p:nvGrpSpPr>
        <p:grpSpPr>
          <a:xfrm>
            <a:off x="12832701" y="4960691"/>
            <a:ext cx="887574" cy="480528"/>
            <a:chOff x="0" y="0"/>
            <a:chExt cx="4995839" cy="2704719"/>
          </a:xfrm>
        </p:grpSpPr>
        <p:sp>
          <p:nvSpPr>
            <p:cNvPr id="185" name="Freeform 18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86" name="Freeform 18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87" name="Group 187"/>
          <p:cNvGrpSpPr/>
          <p:nvPr/>
        </p:nvGrpSpPr>
        <p:grpSpPr>
          <a:xfrm>
            <a:off x="13845640" y="4960691"/>
            <a:ext cx="887517" cy="480528"/>
            <a:chOff x="0" y="0"/>
            <a:chExt cx="4995518" cy="2704719"/>
          </a:xfrm>
        </p:grpSpPr>
        <p:sp>
          <p:nvSpPr>
            <p:cNvPr id="188" name="Freeform 188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89" name="Freeform 189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90" name="Group 190"/>
          <p:cNvGrpSpPr/>
          <p:nvPr/>
        </p:nvGrpSpPr>
        <p:grpSpPr>
          <a:xfrm>
            <a:off x="14858579" y="4964417"/>
            <a:ext cx="887460" cy="480528"/>
            <a:chOff x="0" y="0"/>
            <a:chExt cx="4995196" cy="2704719"/>
          </a:xfrm>
        </p:grpSpPr>
        <p:sp>
          <p:nvSpPr>
            <p:cNvPr id="191" name="Freeform 19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92" name="Freeform 19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93" name="Group 193"/>
          <p:cNvGrpSpPr/>
          <p:nvPr/>
        </p:nvGrpSpPr>
        <p:grpSpPr>
          <a:xfrm>
            <a:off x="15871517" y="4960691"/>
            <a:ext cx="887403" cy="480528"/>
            <a:chOff x="0" y="0"/>
            <a:chExt cx="4994875" cy="2704719"/>
          </a:xfrm>
        </p:grpSpPr>
        <p:sp>
          <p:nvSpPr>
            <p:cNvPr id="194" name="Freeform 19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95" name="Freeform 19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96" name="Group 196"/>
          <p:cNvGrpSpPr/>
          <p:nvPr/>
        </p:nvGrpSpPr>
        <p:grpSpPr>
          <a:xfrm>
            <a:off x="11455310" y="5023782"/>
            <a:ext cx="177173" cy="177173"/>
            <a:chOff x="0" y="0"/>
            <a:chExt cx="812800" cy="812800"/>
          </a:xfrm>
        </p:grpSpPr>
        <p:sp>
          <p:nvSpPr>
            <p:cNvPr id="197" name="Freeform 1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98" name="TextBox 1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9" name="Group 199"/>
          <p:cNvGrpSpPr/>
          <p:nvPr/>
        </p:nvGrpSpPr>
        <p:grpSpPr>
          <a:xfrm>
            <a:off x="12468249" y="5023782"/>
            <a:ext cx="177173" cy="177173"/>
            <a:chOff x="0" y="0"/>
            <a:chExt cx="812800" cy="812800"/>
          </a:xfrm>
        </p:grpSpPr>
        <p:sp>
          <p:nvSpPr>
            <p:cNvPr id="200" name="Freeform 2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01" name="TextBox 20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2" name="Group 202"/>
          <p:cNvGrpSpPr/>
          <p:nvPr/>
        </p:nvGrpSpPr>
        <p:grpSpPr>
          <a:xfrm>
            <a:off x="14506013" y="5007194"/>
            <a:ext cx="177173" cy="177173"/>
            <a:chOff x="0" y="0"/>
            <a:chExt cx="812800" cy="812800"/>
          </a:xfrm>
        </p:grpSpPr>
        <p:sp>
          <p:nvSpPr>
            <p:cNvPr id="203" name="Freeform 2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04" name="TextBox 2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5" name="Group 205"/>
          <p:cNvGrpSpPr/>
          <p:nvPr/>
        </p:nvGrpSpPr>
        <p:grpSpPr>
          <a:xfrm>
            <a:off x="15506860" y="4996073"/>
            <a:ext cx="177173" cy="177173"/>
            <a:chOff x="0" y="0"/>
            <a:chExt cx="812800" cy="812800"/>
          </a:xfrm>
        </p:grpSpPr>
        <p:sp>
          <p:nvSpPr>
            <p:cNvPr id="206" name="Freeform 2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07" name="TextBox 2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8" name="Group 208"/>
          <p:cNvGrpSpPr/>
          <p:nvPr/>
        </p:nvGrpSpPr>
        <p:grpSpPr>
          <a:xfrm>
            <a:off x="8896417" y="2557782"/>
            <a:ext cx="179664" cy="179664"/>
            <a:chOff x="0" y="0"/>
            <a:chExt cx="812800" cy="812800"/>
          </a:xfrm>
        </p:grpSpPr>
        <p:sp>
          <p:nvSpPr>
            <p:cNvPr id="209" name="Freeform 2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10" name="TextBox 2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789" tIns="27789" rIns="27789" bIns="2778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1" name="Group 211"/>
          <p:cNvGrpSpPr/>
          <p:nvPr/>
        </p:nvGrpSpPr>
        <p:grpSpPr>
          <a:xfrm>
            <a:off x="16532187" y="5007194"/>
            <a:ext cx="177173" cy="177173"/>
            <a:chOff x="0" y="0"/>
            <a:chExt cx="812800" cy="812800"/>
          </a:xfrm>
        </p:grpSpPr>
        <p:sp>
          <p:nvSpPr>
            <p:cNvPr id="212" name="Freeform 2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13" name="TextBox 2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4" name="Group 214"/>
          <p:cNvGrpSpPr/>
          <p:nvPr/>
        </p:nvGrpSpPr>
        <p:grpSpPr>
          <a:xfrm>
            <a:off x="10806824" y="5555841"/>
            <a:ext cx="887688" cy="480528"/>
            <a:chOff x="0" y="0"/>
            <a:chExt cx="4996482" cy="2704719"/>
          </a:xfrm>
        </p:grpSpPr>
        <p:sp>
          <p:nvSpPr>
            <p:cNvPr id="215" name="Freeform 21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16" name="Freeform 21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17" name="Group 217"/>
          <p:cNvGrpSpPr/>
          <p:nvPr/>
        </p:nvGrpSpPr>
        <p:grpSpPr>
          <a:xfrm>
            <a:off x="11819762" y="5555841"/>
            <a:ext cx="887631" cy="480528"/>
            <a:chOff x="0" y="0"/>
            <a:chExt cx="4996160" cy="2704719"/>
          </a:xfrm>
        </p:grpSpPr>
        <p:sp>
          <p:nvSpPr>
            <p:cNvPr id="218" name="Freeform 21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19" name="Freeform 21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20" name="Group 220"/>
          <p:cNvGrpSpPr/>
          <p:nvPr/>
        </p:nvGrpSpPr>
        <p:grpSpPr>
          <a:xfrm>
            <a:off x="12832701" y="5555841"/>
            <a:ext cx="887574" cy="480528"/>
            <a:chOff x="0" y="0"/>
            <a:chExt cx="4995839" cy="2704719"/>
          </a:xfrm>
        </p:grpSpPr>
        <p:sp>
          <p:nvSpPr>
            <p:cNvPr id="221" name="Freeform 22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22" name="Freeform 22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23" name="Group 223"/>
          <p:cNvGrpSpPr/>
          <p:nvPr/>
        </p:nvGrpSpPr>
        <p:grpSpPr>
          <a:xfrm>
            <a:off x="13845640" y="5555841"/>
            <a:ext cx="887517" cy="480528"/>
            <a:chOff x="0" y="0"/>
            <a:chExt cx="4995518" cy="2704719"/>
          </a:xfrm>
        </p:grpSpPr>
        <p:sp>
          <p:nvSpPr>
            <p:cNvPr id="224" name="Freeform 22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25" name="Freeform 22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26" name="Group 226"/>
          <p:cNvGrpSpPr/>
          <p:nvPr/>
        </p:nvGrpSpPr>
        <p:grpSpPr>
          <a:xfrm>
            <a:off x="14858579" y="5555841"/>
            <a:ext cx="887460" cy="480528"/>
            <a:chOff x="0" y="0"/>
            <a:chExt cx="4995196" cy="2704719"/>
          </a:xfrm>
        </p:grpSpPr>
        <p:sp>
          <p:nvSpPr>
            <p:cNvPr id="227" name="Freeform 22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28" name="Freeform 22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29" name="Group 229"/>
          <p:cNvGrpSpPr/>
          <p:nvPr/>
        </p:nvGrpSpPr>
        <p:grpSpPr>
          <a:xfrm>
            <a:off x="15871517" y="5555841"/>
            <a:ext cx="887403" cy="480528"/>
            <a:chOff x="0" y="0"/>
            <a:chExt cx="4994875" cy="2704719"/>
          </a:xfrm>
        </p:grpSpPr>
        <p:sp>
          <p:nvSpPr>
            <p:cNvPr id="230" name="Freeform 23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31" name="Freeform 23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32" name="Group 232"/>
          <p:cNvGrpSpPr/>
          <p:nvPr/>
        </p:nvGrpSpPr>
        <p:grpSpPr>
          <a:xfrm>
            <a:off x="11455310" y="5618932"/>
            <a:ext cx="177173" cy="177173"/>
            <a:chOff x="0" y="0"/>
            <a:chExt cx="812800" cy="812800"/>
          </a:xfrm>
        </p:grpSpPr>
        <p:sp>
          <p:nvSpPr>
            <p:cNvPr id="233" name="Freeform 2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34" name="TextBox 2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5" name="Group 235"/>
          <p:cNvGrpSpPr/>
          <p:nvPr/>
        </p:nvGrpSpPr>
        <p:grpSpPr>
          <a:xfrm>
            <a:off x="12468249" y="5618932"/>
            <a:ext cx="177173" cy="177173"/>
            <a:chOff x="0" y="0"/>
            <a:chExt cx="812800" cy="812800"/>
          </a:xfrm>
        </p:grpSpPr>
        <p:sp>
          <p:nvSpPr>
            <p:cNvPr id="236" name="Freeform 2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37" name="TextBox 2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8" name="Group 238"/>
          <p:cNvGrpSpPr/>
          <p:nvPr/>
        </p:nvGrpSpPr>
        <p:grpSpPr>
          <a:xfrm>
            <a:off x="13481096" y="5618932"/>
            <a:ext cx="177173" cy="177173"/>
            <a:chOff x="0" y="0"/>
            <a:chExt cx="812800" cy="812800"/>
          </a:xfrm>
        </p:grpSpPr>
        <p:sp>
          <p:nvSpPr>
            <p:cNvPr id="239" name="Freeform 2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40" name="TextBox 2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1" name="Group 241"/>
          <p:cNvGrpSpPr/>
          <p:nvPr/>
        </p:nvGrpSpPr>
        <p:grpSpPr>
          <a:xfrm>
            <a:off x="14498613" y="5575318"/>
            <a:ext cx="177173" cy="177173"/>
            <a:chOff x="0" y="0"/>
            <a:chExt cx="812800" cy="812800"/>
          </a:xfrm>
        </p:grpSpPr>
        <p:sp>
          <p:nvSpPr>
            <p:cNvPr id="242" name="Freeform 2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43" name="TextBox 2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4" name="Group 244"/>
          <p:cNvGrpSpPr/>
          <p:nvPr/>
        </p:nvGrpSpPr>
        <p:grpSpPr>
          <a:xfrm>
            <a:off x="15506860" y="5618932"/>
            <a:ext cx="177173" cy="177173"/>
            <a:chOff x="0" y="0"/>
            <a:chExt cx="812800" cy="812800"/>
          </a:xfrm>
        </p:grpSpPr>
        <p:sp>
          <p:nvSpPr>
            <p:cNvPr id="245" name="Freeform 2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46" name="TextBox 2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7" name="Group 247"/>
          <p:cNvGrpSpPr/>
          <p:nvPr/>
        </p:nvGrpSpPr>
        <p:grpSpPr>
          <a:xfrm>
            <a:off x="9793885" y="6150992"/>
            <a:ext cx="887746" cy="480528"/>
            <a:chOff x="0" y="0"/>
            <a:chExt cx="4996803" cy="2704719"/>
          </a:xfrm>
        </p:grpSpPr>
        <p:sp>
          <p:nvSpPr>
            <p:cNvPr id="248" name="Freeform 24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49" name="Freeform 24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50" name="Group 250"/>
          <p:cNvGrpSpPr/>
          <p:nvPr/>
        </p:nvGrpSpPr>
        <p:grpSpPr>
          <a:xfrm>
            <a:off x="10806824" y="6150992"/>
            <a:ext cx="887688" cy="480528"/>
            <a:chOff x="0" y="0"/>
            <a:chExt cx="4996482" cy="2704719"/>
          </a:xfrm>
        </p:grpSpPr>
        <p:sp>
          <p:nvSpPr>
            <p:cNvPr id="251" name="Freeform 25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52" name="Freeform 25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53" name="Group 253"/>
          <p:cNvGrpSpPr/>
          <p:nvPr/>
        </p:nvGrpSpPr>
        <p:grpSpPr>
          <a:xfrm>
            <a:off x="11819762" y="6150992"/>
            <a:ext cx="887631" cy="480528"/>
            <a:chOff x="0" y="0"/>
            <a:chExt cx="4996160" cy="2704719"/>
          </a:xfrm>
        </p:grpSpPr>
        <p:sp>
          <p:nvSpPr>
            <p:cNvPr id="254" name="Freeform 25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55" name="Freeform 25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56" name="Group 256"/>
          <p:cNvGrpSpPr/>
          <p:nvPr/>
        </p:nvGrpSpPr>
        <p:grpSpPr>
          <a:xfrm>
            <a:off x="12832701" y="6150992"/>
            <a:ext cx="887574" cy="480528"/>
            <a:chOff x="0" y="0"/>
            <a:chExt cx="4995839" cy="2704719"/>
          </a:xfrm>
        </p:grpSpPr>
        <p:sp>
          <p:nvSpPr>
            <p:cNvPr id="257" name="Freeform 25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58" name="Freeform 25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59" name="Group 259"/>
          <p:cNvGrpSpPr/>
          <p:nvPr/>
        </p:nvGrpSpPr>
        <p:grpSpPr>
          <a:xfrm>
            <a:off x="13845640" y="6150992"/>
            <a:ext cx="887517" cy="480528"/>
            <a:chOff x="0" y="0"/>
            <a:chExt cx="4995518" cy="2704719"/>
          </a:xfrm>
        </p:grpSpPr>
        <p:sp>
          <p:nvSpPr>
            <p:cNvPr id="260" name="Freeform 26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61" name="Freeform 26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62" name="Group 262"/>
          <p:cNvGrpSpPr/>
          <p:nvPr/>
        </p:nvGrpSpPr>
        <p:grpSpPr>
          <a:xfrm>
            <a:off x="14858579" y="6150992"/>
            <a:ext cx="887460" cy="480528"/>
            <a:chOff x="0" y="0"/>
            <a:chExt cx="4995196" cy="2704719"/>
          </a:xfrm>
        </p:grpSpPr>
        <p:sp>
          <p:nvSpPr>
            <p:cNvPr id="263" name="Freeform 26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64" name="Freeform 26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65" name="Group 265"/>
          <p:cNvGrpSpPr/>
          <p:nvPr/>
        </p:nvGrpSpPr>
        <p:grpSpPr>
          <a:xfrm>
            <a:off x="15871517" y="6150992"/>
            <a:ext cx="887403" cy="480528"/>
            <a:chOff x="0" y="0"/>
            <a:chExt cx="4994875" cy="2704719"/>
          </a:xfrm>
        </p:grpSpPr>
        <p:sp>
          <p:nvSpPr>
            <p:cNvPr id="266" name="Freeform 26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67" name="Freeform 26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68" name="Group 268"/>
          <p:cNvGrpSpPr/>
          <p:nvPr/>
        </p:nvGrpSpPr>
        <p:grpSpPr>
          <a:xfrm>
            <a:off x="11455310" y="6214083"/>
            <a:ext cx="177173" cy="177173"/>
            <a:chOff x="0" y="0"/>
            <a:chExt cx="812800" cy="812800"/>
          </a:xfrm>
        </p:grpSpPr>
        <p:sp>
          <p:nvSpPr>
            <p:cNvPr id="269" name="Freeform 2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70" name="TextBox 27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1" name="Group 271"/>
          <p:cNvGrpSpPr/>
          <p:nvPr/>
        </p:nvGrpSpPr>
        <p:grpSpPr>
          <a:xfrm>
            <a:off x="12468249" y="6214083"/>
            <a:ext cx="177173" cy="177173"/>
            <a:chOff x="0" y="0"/>
            <a:chExt cx="812800" cy="812800"/>
          </a:xfrm>
        </p:grpSpPr>
        <p:sp>
          <p:nvSpPr>
            <p:cNvPr id="272" name="Freeform 2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73" name="TextBox 27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4" name="Group 274"/>
          <p:cNvGrpSpPr/>
          <p:nvPr/>
        </p:nvGrpSpPr>
        <p:grpSpPr>
          <a:xfrm>
            <a:off x="13481096" y="6214083"/>
            <a:ext cx="177173" cy="177173"/>
            <a:chOff x="0" y="0"/>
            <a:chExt cx="812800" cy="812800"/>
          </a:xfrm>
        </p:grpSpPr>
        <p:sp>
          <p:nvSpPr>
            <p:cNvPr id="275" name="Freeform 2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76" name="TextBox 27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7" name="Group 277"/>
          <p:cNvGrpSpPr/>
          <p:nvPr/>
        </p:nvGrpSpPr>
        <p:grpSpPr>
          <a:xfrm>
            <a:off x="9793885" y="6746142"/>
            <a:ext cx="887746" cy="480528"/>
            <a:chOff x="0" y="0"/>
            <a:chExt cx="4996803" cy="2704719"/>
          </a:xfrm>
        </p:grpSpPr>
        <p:sp>
          <p:nvSpPr>
            <p:cNvPr id="278" name="Freeform 27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79" name="Freeform 27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80" name="Group 280"/>
          <p:cNvGrpSpPr/>
          <p:nvPr/>
        </p:nvGrpSpPr>
        <p:grpSpPr>
          <a:xfrm>
            <a:off x="10806824" y="6746142"/>
            <a:ext cx="887688" cy="480528"/>
            <a:chOff x="0" y="0"/>
            <a:chExt cx="4996482" cy="2704719"/>
          </a:xfrm>
        </p:grpSpPr>
        <p:sp>
          <p:nvSpPr>
            <p:cNvPr id="281" name="Freeform 28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82" name="Freeform 28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83" name="Group 283"/>
          <p:cNvGrpSpPr/>
          <p:nvPr/>
        </p:nvGrpSpPr>
        <p:grpSpPr>
          <a:xfrm>
            <a:off x="11819762" y="6746142"/>
            <a:ext cx="887631" cy="480528"/>
            <a:chOff x="0" y="0"/>
            <a:chExt cx="4996160" cy="2704719"/>
          </a:xfrm>
        </p:grpSpPr>
        <p:sp>
          <p:nvSpPr>
            <p:cNvPr id="284" name="Freeform 28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85" name="Freeform 28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86" name="Group 286"/>
          <p:cNvGrpSpPr/>
          <p:nvPr/>
        </p:nvGrpSpPr>
        <p:grpSpPr>
          <a:xfrm>
            <a:off x="12832701" y="6746142"/>
            <a:ext cx="887574" cy="480528"/>
            <a:chOff x="0" y="0"/>
            <a:chExt cx="4995839" cy="2704719"/>
          </a:xfrm>
        </p:grpSpPr>
        <p:sp>
          <p:nvSpPr>
            <p:cNvPr id="287" name="Freeform 28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88" name="Freeform 28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89" name="Group 289"/>
          <p:cNvGrpSpPr/>
          <p:nvPr/>
        </p:nvGrpSpPr>
        <p:grpSpPr>
          <a:xfrm>
            <a:off x="13845640" y="6746142"/>
            <a:ext cx="887517" cy="480528"/>
            <a:chOff x="0" y="0"/>
            <a:chExt cx="4995518" cy="2704719"/>
          </a:xfrm>
        </p:grpSpPr>
        <p:sp>
          <p:nvSpPr>
            <p:cNvPr id="290" name="Freeform 29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91" name="Freeform 29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92" name="Group 292"/>
          <p:cNvGrpSpPr/>
          <p:nvPr/>
        </p:nvGrpSpPr>
        <p:grpSpPr>
          <a:xfrm>
            <a:off x="11455310" y="6809233"/>
            <a:ext cx="177173" cy="177173"/>
            <a:chOff x="0" y="0"/>
            <a:chExt cx="812800" cy="812800"/>
          </a:xfrm>
        </p:grpSpPr>
        <p:sp>
          <p:nvSpPr>
            <p:cNvPr id="293" name="Freeform 29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94" name="TextBox 29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5" name="Group 295"/>
          <p:cNvGrpSpPr/>
          <p:nvPr/>
        </p:nvGrpSpPr>
        <p:grpSpPr>
          <a:xfrm>
            <a:off x="12468249" y="6809233"/>
            <a:ext cx="177173" cy="177173"/>
            <a:chOff x="0" y="0"/>
            <a:chExt cx="812800" cy="812800"/>
          </a:xfrm>
        </p:grpSpPr>
        <p:sp>
          <p:nvSpPr>
            <p:cNvPr id="296" name="Freeform 29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97" name="TextBox 29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8" name="Group 298"/>
          <p:cNvGrpSpPr/>
          <p:nvPr/>
        </p:nvGrpSpPr>
        <p:grpSpPr>
          <a:xfrm>
            <a:off x="13481096" y="6809233"/>
            <a:ext cx="177173" cy="177173"/>
            <a:chOff x="0" y="0"/>
            <a:chExt cx="812800" cy="812800"/>
          </a:xfrm>
        </p:grpSpPr>
        <p:sp>
          <p:nvSpPr>
            <p:cNvPr id="299" name="Freeform 29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00" name="TextBox 30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1" name="Group 301"/>
          <p:cNvGrpSpPr/>
          <p:nvPr/>
        </p:nvGrpSpPr>
        <p:grpSpPr>
          <a:xfrm>
            <a:off x="15507734" y="4432827"/>
            <a:ext cx="177173" cy="177173"/>
            <a:chOff x="0" y="0"/>
            <a:chExt cx="812800" cy="812800"/>
          </a:xfrm>
        </p:grpSpPr>
        <p:sp>
          <p:nvSpPr>
            <p:cNvPr id="302" name="Freeform 30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03" name="TextBox 30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4" name="Group 304"/>
          <p:cNvGrpSpPr/>
          <p:nvPr/>
        </p:nvGrpSpPr>
        <p:grpSpPr>
          <a:xfrm>
            <a:off x="14858579" y="4418994"/>
            <a:ext cx="887460" cy="480528"/>
            <a:chOff x="0" y="0"/>
            <a:chExt cx="4995196" cy="2704719"/>
          </a:xfrm>
        </p:grpSpPr>
        <p:sp>
          <p:nvSpPr>
            <p:cNvPr id="305" name="Freeform 305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06" name="Freeform 306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07" name="Group 307"/>
          <p:cNvGrpSpPr/>
          <p:nvPr/>
        </p:nvGrpSpPr>
        <p:grpSpPr>
          <a:xfrm>
            <a:off x="15871517" y="4418994"/>
            <a:ext cx="887403" cy="480528"/>
            <a:chOff x="0" y="0"/>
            <a:chExt cx="4994875" cy="2704719"/>
          </a:xfrm>
        </p:grpSpPr>
        <p:sp>
          <p:nvSpPr>
            <p:cNvPr id="308" name="Freeform 308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09" name="Freeform 309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sp>
        <p:nvSpPr>
          <p:cNvPr id="310" name="Freeform 310"/>
          <p:cNvSpPr/>
          <p:nvPr/>
        </p:nvSpPr>
        <p:spPr>
          <a:xfrm>
            <a:off x="4763020" y="5907430"/>
            <a:ext cx="1669443" cy="434055"/>
          </a:xfrm>
          <a:custGeom>
            <a:avLst/>
            <a:gdLst/>
            <a:ahLst/>
            <a:cxnLst/>
            <a:rect l="l" t="t" r="r" b="b"/>
            <a:pathLst>
              <a:path w="1669443" h="434055">
                <a:moveTo>
                  <a:pt x="0" y="0"/>
                </a:moveTo>
                <a:lnTo>
                  <a:pt x="1669443" y="0"/>
                </a:lnTo>
                <a:lnTo>
                  <a:pt x="1669443" y="434055"/>
                </a:lnTo>
                <a:lnTo>
                  <a:pt x="0" y="4340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11" name="Freeform 311"/>
          <p:cNvSpPr/>
          <p:nvPr/>
        </p:nvSpPr>
        <p:spPr>
          <a:xfrm>
            <a:off x="4686180" y="2303972"/>
            <a:ext cx="1823124" cy="474012"/>
          </a:xfrm>
          <a:custGeom>
            <a:avLst/>
            <a:gdLst/>
            <a:ahLst/>
            <a:cxnLst/>
            <a:rect l="l" t="t" r="r" b="b"/>
            <a:pathLst>
              <a:path w="1823124" h="474012">
                <a:moveTo>
                  <a:pt x="0" y="0"/>
                </a:moveTo>
                <a:lnTo>
                  <a:pt x="1823123" y="0"/>
                </a:lnTo>
                <a:lnTo>
                  <a:pt x="1823123" y="474012"/>
                </a:lnTo>
                <a:lnTo>
                  <a:pt x="0" y="474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12" name="Freeform 312"/>
          <p:cNvSpPr/>
          <p:nvPr/>
        </p:nvSpPr>
        <p:spPr>
          <a:xfrm>
            <a:off x="11154381" y="4138879"/>
            <a:ext cx="1829126" cy="475573"/>
          </a:xfrm>
          <a:custGeom>
            <a:avLst/>
            <a:gdLst/>
            <a:ahLst/>
            <a:cxnLst/>
            <a:rect l="l" t="t" r="r" b="b"/>
            <a:pathLst>
              <a:path w="1829126" h="475573">
                <a:moveTo>
                  <a:pt x="0" y="0"/>
                </a:moveTo>
                <a:lnTo>
                  <a:pt x="1829126" y="0"/>
                </a:lnTo>
                <a:lnTo>
                  <a:pt x="1829126" y="475573"/>
                </a:lnTo>
                <a:lnTo>
                  <a:pt x="0" y="4755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313" name="Group 313"/>
          <p:cNvGrpSpPr/>
          <p:nvPr/>
        </p:nvGrpSpPr>
        <p:grpSpPr>
          <a:xfrm>
            <a:off x="4119988" y="6617769"/>
            <a:ext cx="903900" cy="489335"/>
            <a:chOff x="0" y="0"/>
            <a:chExt cx="4996160" cy="2704719"/>
          </a:xfrm>
        </p:grpSpPr>
        <p:sp>
          <p:nvSpPr>
            <p:cNvPr id="314" name="Freeform 31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15" name="Freeform 31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16" name="Group 316"/>
          <p:cNvGrpSpPr/>
          <p:nvPr/>
        </p:nvGrpSpPr>
        <p:grpSpPr>
          <a:xfrm>
            <a:off x="5145821" y="6586365"/>
            <a:ext cx="903842" cy="489335"/>
            <a:chOff x="0" y="0"/>
            <a:chExt cx="4995839" cy="2704719"/>
          </a:xfrm>
        </p:grpSpPr>
        <p:sp>
          <p:nvSpPr>
            <p:cNvPr id="317" name="Freeform 31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18" name="Freeform 31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19" name="Group 319"/>
          <p:cNvGrpSpPr/>
          <p:nvPr/>
        </p:nvGrpSpPr>
        <p:grpSpPr>
          <a:xfrm>
            <a:off x="6177325" y="6586365"/>
            <a:ext cx="903784" cy="489335"/>
            <a:chOff x="0" y="0"/>
            <a:chExt cx="4995518" cy="2704719"/>
          </a:xfrm>
        </p:grpSpPr>
        <p:sp>
          <p:nvSpPr>
            <p:cNvPr id="320" name="Freeform 32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21" name="Freeform 32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22" name="Group 322"/>
          <p:cNvGrpSpPr/>
          <p:nvPr/>
        </p:nvGrpSpPr>
        <p:grpSpPr>
          <a:xfrm>
            <a:off x="7212782" y="6586365"/>
            <a:ext cx="903726" cy="489335"/>
            <a:chOff x="0" y="0"/>
            <a:chExt cx="4995196" cy="2704719"/>
          </a:xfrm>
        </p:grpSpPr>
        <p:sp>
          <p:nvSpPr>
            <p:cNvPr id="323" name="Freeform 32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24" name="Freeform 32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25" name="Group 325"/>
          <p:cNvGrpSpPr/>
          <p:nvPr/>
        </p:nvGrpSpPr>
        <p:grpSpPr>
          <a:xfrm>
            <a:off x="8240333" y="6586365"/>
            <a:ext cx="903667" cy="489335"/>
            <a:chOff x="0" y="0"/>
            <a:chExt cx="4994875" cy="2704719"/>
          </a:xfrm>
        </p:grpSpPr>
        <p:sp>
          <p:nvSpPr>
            <p:cNvPr id="326" name="Freeform 32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27" name="Freeform 32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28" name="Group 328"/>
          <p:cNvGrpSpPr/>
          <p:nvPr/>
        </p:nvGrpSpPr>
        <p:grpSpPr>
          <a:xfrm>
            <a:off x="4774688" y="6650613"/>
            <a:ext cx="180420" cy="180420"/>
            <a:chOff x="0" y="0"/>
            <a:chExt cx="812800" cy="812800"/>
          </a:xfrm>
        </p:grpSpPr>
        <p:sp>
          <p:nvSpPr>
            <p:cNvPr id="329" name="Freeform 3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30" name="TextBox 3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1" name="Group 331"/>
          <p:cNvGrpSpPr/>
          <p:nvPr/>
        </p:nvGrpSpPr>
        <p:grpSpPr>
          <a:xfrm>
            <a:off x="5806100" y="6650613"/>
            <a:ext cx="180420" cy="180420"/>
            <a:chOff x="0" y="0"/>
            <a:chExt cx="812800" cy="812800"/>
          </a:xfrm>
        </p:grpSpPr>
        <p:sp>
          <p:nvSpPr>
            <p:cNvPr id="332" name="Freeform 3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33" name="TextBox 3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4" name="Group 334"/>
          <p:cNvGrpSpPr/>
          <p:nvPr/>
        </p:nvGrpSpPr>
        <p:grpSpPr>
          <a:xfrm>
            <a:off x="6837546" y="6650613"/>
            <a:ext cx="180420" cy="180420"/>
            <a:chOff x="0" y="0"/>
            <a:chExt cx="812800" cy="812800"/>
          </a:xfrm>
        </p:grpSpPr>
        <p:sp>
          <p:nvSpPr>
            <p:cNvPr id="335" name="Freeform 3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36" name="TextBox 3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7" name="Group 337"/>
          <p:cNvGrpSpPr/>
          <p:nvPr/>
        </p:nvGrpSpPr>
        <p:grpSpPr>
          <a:xfrm>
            <a:off x="7868992" y="6650613"/>
            <a:ext cx="180420" cy="180420"/>
            <a:chOff x="0" y="0"/>
            <a:chExt cx="812800" cy="812800"/>
          </a:xfrm>
        </p:grpSpPr>
        <p:sp>
          <p:nvSpPr>
            <p:cNvPr id="338" name="Freeform 3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39" name="TextBox 3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0" name="Group 340"/>
          <p:cNvGrpSpPr/>
          <p:nvPr/>
        </p:nvGrpSpPr>
        <p:grpSpPr>
          <a:xfrm>
            <a:off x="8900437" y="6650613"/>
            <a:ext cx="180420" cy="180420"/>
            <a:chOff x="0" y="0"/>
            <a:chExt cx="812800" cy="812800"/>
          </a:xfrm>
        </p:grpSpPr>
        <p:sp>
          <p:nvSpPr>
            <p:cNvPr id="341" name="Freeform 3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42" name="TextBox 3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43" name="Freeform 343"/>
          <p:cNvSpPr/>
          <p:nvPr/>
        </p:nvSpPr>
        <p:spPr>
          <a:xfrm rot="-140606">
            <a:off x="193135" y="6532851"/>
            <a:ext cx="2126343" cy="2372278"/>
          </a:xfrm>
          <a:custGeom>
            <a:avLst/>
            <a:gdLst/>
            <a:ahLst/>
            <a:cxnLst/>
            <a:rect l="l" t="t" r="r" b="b"/>
            <a:pathLst>
              <a:path w="2126343" h="2372278">
                <a:moveTo>
                  <a:pt x="0" y="0"/>
                </a:moveTo>
                <a:lnTo>
                  <a:pt x="2126342" y="0"/>
                </a:lnTo>
                <a:lnTo>
                  <a:pt x="2126342" y="2372279"/>
                </a:lnTo>
                <a:lnTo>
                  <a:pt x="0" y="23722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7913" t="-582" r="-27368" b="-1267"/>
            </a:stretch>
          </a:blipFill>
        </p:spPr>
      </p:sp>
      <p:grpSp>
        <p:nvGrpSpPr>
          <p:cNvPr id="344" name="Group 344"/>
          <p:cNvGrpSpPr/>
          <p:nvPr/>
        </p:nvGrpSpPr>
        <p:grpSpPr>
          <a:xfrm>
            <a:off x="2051308" y="7192424"/>
            <a:ext cx="904016" cy="489335"/>
            <a:chOff x="0" y="0"/>
            <a:chExt cx="4996803" cy="2704719"/>
          </a:xfrm>
        </p:grpSpPr>
        <p:sp>
          <p:nvSpPr>
            <p:cNvPr id="345" name="Freeform 34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46" name="Freeform 34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47" name="Group 347"/>
          <p:cNvGrpSpPr/>
          <p:nvPr/>
        </p:nvGrpSpPr>
        <p:grpSpPr>
          <a:xfrm>
            <a:off x="3082813" y="7192424"/>
            <a:ext cx="903958" cy="489335"/>
            <a:chOff x="0" y="0"/>
            <a:chExt cx="4996482" cy="2704719"/>
          </a:xfrm>
        </p:grpSpPr>
        <p:sp>
          <p:nvSpPr>
            <p:cNvPr id="348" name="Freeform 348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49" name="Freeform 349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50" name="Group 350"/>
          <p:cNvGrpSpPr/>
          <p:nvPr/>
        </p:nvGrpSpPr>
        <p:grpSpPr>
          <a:xfrm>
            <a:off x="4114317" y="7192424"/>
            <a:ext cx="903900" cy="489335"/>
            <a:chOff x="0" y="0"/>
            <a:chExt cx="4996160" cy="2704719"/>
          </a:xfrm>
        </p:grpSpPr>
        <p:sp>
          <p:nvSpPr>
            <p:cNvPr id="351" name="Freeform 351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52" name="Freeform 352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53" name="Group 353"/>
          <p:cNvGrpSpPr/>
          <p:nvPr/>
        </p:nvGrpSpPr>
        <p:grpSpPr>
          <a:xfrm>
            <a:off x="5145821" y="7192424"/>
            <a:ext cx="903842" cy="489335"/>
            <a:chOff x="0" y="0"/>
            <a:chExt cx="4995839" cy="2704719"/>
          </a:xfrm>
        </p:grpSpPr>
        <p:sp>
          <p:nvSpPr>
            <p:cNvPr id="354" name="Freeform 35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55" name="Freeform 35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56" name="Group 356"/>
          <p:cNvGrpSpPr/>
          <p:nvPr/>
        </p:nvGrpSpPr>
        <p:grpSpPr>
          <a:xfrm>
            <a:off x="6177325" y="7192424"/>
            <a:ext cx="903784" cy="489335"/>
            <a:chOff x="0" y="0"/>
            <a:chExt cx="4995518" cy="2704719"/>
          </a:xfrm>
        </p:grpSpPr>
        <p:sp>
          <p:nvSpPr>
            <p:cNvPr id="357" name="Freeform 357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58" name="Freeform 358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59" name="Group 359"/>
          <p:cNvGrpSpPr/>
          <p:nvPr/>
        </p:nvGrpSpPr>
        <p:grpSpPr>
          <a:xfrm>
            <a:off x="7208829" y="7192424"/>
            <a:ext cx="903726" cy="489335"/>
            <a:chOff x="0" y="0"/>
            <a:chExt cx="4995196" cy="2704719"/>
          </a:xfrm>
        </p:grpSpPr>
        <p:sp>
          <p:nvSpPr>
            <p:cNvPr id="360" name="Freeform 360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61" name="Freeform 361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62" name="Group 362"/>
          <p:cNvGrpSpPr/>
          <p:nvPr/>
        </p:nvGrpSpPr>
        <p:grpSpPr>
          <a:xfrm>
            <a:off x="8240333" y="7192424"/>
            <a:ext cx="903667" cy="489335"/>
            <a:chOff x="0" y="0"/>
            <a:chExt cx="4994875" cy="2704719"/>
          </a:xfrm>
        </p:grpSpPr>
        <p:sp>
          <p:nvSpPr>
            <p:cNvPr id="363" name="Freeform 36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64" name="Freeform 36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65" name="Group 365"/>
          <p:cNvGrpSpPr/>
          <p:nvPr/>
        </p:nvGrpSpPr>
        <p:grpSpPr>
          <a:xfrm>
            <a:off x="2711680" y="7256671"/>
            <a:ext cx="180420" cy="180420"/>
            <a:chOff x="0" y="0"/>
            <a:chExt cx="812800" cy="812800"/>
          </a:xfrm>
        </p:grpSpPr>
        <p:sp>
          <p:nvSpPr>
            <p:cNvPr id="366" name="Freeform 36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67" name="TextBox 36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8" name="Group 368"/>
          <p:cNvGrpSpPr/>
          <p:nvPr/>
        </p:nvGrpSpPr>
        <p:grpSpPr>
          <a:xfrm>
            <a:off x="3743184" y="7256671"/>
            <a:ext cx="180420" cy="180420"/>
            <a:chOff x="0" y="0"/>
            <a:chExt cx="812800" cy="812800"/>
          </a:xfrm>
        </p:grpSpPr>
        <p:sp>
          <p:nvSpPr>
            <p:cNvPr id="369" name="Freeform 3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70" name="TextBox 37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1" name="Group 371"/>
          <p:cNvGrpSpPr/>
          <p:nvPr/>
        </p:nvGrpSpPr>
        <p:grpSpPr>
          <a:xfrm>
            <a:off x="4774688" y="7256671"/>
            <a:ext cx="180420" cy="180420"/>
            <a:chOff x="0" y="0"/>
            <a:chExt cx="812800" cy="812800"/>
          </a:xfrm>
        </p:grpSpPr>
        <p:sp>
          <p:nvSpPr>
            <p:cNvPr id="372" name="Freeform 3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73" name="TextBox 37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4" name="Group 374"/>
          <p:cNvGrpSpPr/>
          <p:nvPr/>
        </p:nvGrpSpPr>
        <p:grpSpPr>
          <a:xfrm>
            <a:off x="5806100" y="7256671"/>
            <a:ext cx="180420" cy="180420"/>
            <a:chOff x="0" y="0"/>
            <a:chExt cx="812800" cy="812800"/>
          </a:xfrm>
        </p:grpSpPr>
        <p:sp>
          <p:nvSpPr>
            <p:cNvPr id="375" name="Freeform 3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76" name="TextBox 37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7" name="Group 377"/>
          <p:cNvGrpSpPr/>
          <p:nvPr/>
        </p:nvGrpSpPr>
        <p:grpSpPr>
          <a:xfrm>
            <a:off x="7868992" y="7256671"/>
            <a:ext cx="180420" cy="180420"/>
            <a:chOff x="0" y="0"/>
            <a:chExt cx="812800" cy="812800"/>
          </a:xfrm>
        </p:grpSpPr>
        <p:sp>
          <p:nvSpPr>
            <p:cNvPr id="378" name="Freeform 3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79" name="TextBox 37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0" name="Group 380"/>
          <p:cNvGrpSpPr/>
          <p:nvPr/>
        </p:nvGrpSpPr>
        <p:grpSpPr>
          <a:xfrm>
            <a:off x="8900437" y="7256671"/>
            <a:ext cx="180420" cy="180420"/>
            <a:chOff x="0" y="0"/>
            <a:chExt cx="812800" cy="812800"/>
          </a:xfrm>
        </p:grpSpPr>
        <p:sp>
          <p:nvSpPr>
            <p:cNvPr id="381" name="Freeform 38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82" name="TextBox 38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3" name="Group 383"/>
          <p:cNvGrpSpPr/>
          <p:nvPr/>
        </p:nvGrpSpPr>
        <p:grpSpPr>
          <a:xfrm>
            <a:off x="2051308" y="7798482"/>
            <a:ext cx="904016" cy="489335"/>
            <a:chOff x="0" y="0"/>
            <a:chExt cx="4996803" cy="2704719"/>
          </a:xfrm>
        </p:grpSpPr>
        <p:sp>
          <p:nvSpPr>
            <p:cNvPr id="384" name="Freeform 38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85" name="Freeform 38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86" name="Group 386"/>
          <p:cNvGrpSpPr/>
          <p:nvPr/>
        </p:nvGrpSpPr>
        <p:grpSpPr>
          <a:xfrm>
            <a:off x="3082813" y="7798482"/>
            <a:ext cx="903958" cy="489335"/>
            <a:chOff x="0" y="0"/>
            <a:chExt cx="4996482" cy="2704719"/>
          </a:xfrm>
        </p:grpSpPr>
        <p:sp>
          <p:nvSpPr>
            <p:cNvPr id="387" name="Freeform 38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88" name="Freeform 38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89" name="Group 389"/>
          <p:cNvGrpSpPr/>
          <p:nvPr/>
        </p:nvGrpSpPr>
        <p:grpSpPr>
          <a:xfrm>
            <a:off x="4114317" y="7798482"/>
            <a:ext cx="903900" cy="489335"/>
            <a:chOff x="0" y="0"/>
            <a:chExt cx="4996160" cy="2704719"/>
          </a:xfrm>
        </p:grpSpPr>
        <p:sp>
          <p:nvSpPr>
            <p:cNvPr id="390" name="Freeform 39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91" name="Freeform 39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92" name="Group 392"/>
          <p:cNvGrpSpPr/>
          <p:nvPr/>
        </p:nvGrpSpPr>
        <p:grpSpPr>
          <a:xfrm>
            <a:off x="5145821" y="7798482"/>
            <a:ext cx="903842" cy="489335"/>
            <a:chOff x="0" y="0"/>
            <a:chExt cx="4995839" cy="2704719"/>
          </a:xfrm>
        </p:grpSpPr>
        <p:sp>
          <p:nvSpPr>
            <p:cNvPr id="393" name="Freeform 39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94" name="Freeform 39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95" name="Group 395"/>
          <p:cNvGrpSpPr/>
          <p:nvPr/>
        </p:nvGrpSpPr>
        <p:grpSpPr>
          <a:xfrm>
            <a:off x="6177325" y="7798482"/>
            <a:ext cx="903784" cy="489335"/>
            <a:chOff x="0" y="0"/>
            <a:chExt cx="4995518" cy="2704719"/>
          </a:xfrm>
        </p:grpSpPr>
        <p:sp>
          <p:nvSpPr>
            <p:cNvPr id="396" name="Freeform 396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97" name="Freeform 397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98" name="Group 398"/>
          <p:cNvGrpSpPr/>
          <p:nvPr/>
        </p:nvGrpSpPr>
        <p:grpSpPr>
          <a:xfrm>
            <a:off x="7208829" y="7798482"/>
            <a:ext cx="903726" cy="489335"/>
            <a:chOff x="0" y="0"/>
            <a:chExt cx="4995196" cy="2704719"/>
          </a:xfrm>
        </p:grpSpPr>
        <p:sp>
          <p:nvSpPr>
            <p:cNvPr id="399" name="Freeform 39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00" name="Freeform 40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01" name="Group 401"/>
          <p:cNvGrpSpPr/>
          <p:nvPr/>
        </p:nvGrpSpPr>
        <p:grpSpPr>
          <a:xfrm>
            <a:off x="8240333" y="7798482"/>
            <a:ext cx="903667" cy="489335"/>
            <a:chOff x="0" y="0"/>
            <a:chExt cx="4994875" cy="2704719"/>
          </a:xfrm>
        </p:grpSpPr>
        <p:sp>
          <p:nvSpPr>
            <p:cNvPr id="402" name="Freeform 402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03" name="Freeform 403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04" name="Group 404"/>
          <p:cNvGrpSpPr/>
          <p:nvPr/>
        </p:nvGrpSpPr>
        <p:grpSpPr>
          <a:xfrm>
            <a:off x="2711680" y="7862729"/>
            <a:ext cx="180420" cy="180420"/>
            <a:chOff x="0" y="0"/>
            <a:chExt cx="812800" cy="812800"/>
          </a:xfrm>
        </p:grpSpPr>
        <p:sp>
          <p:nvSpPr>
            <p:cNvPr id="405" name="Freeform 40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06" name="TextBox 40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7" name="Group 407"/>
          <p:cNvGrpSpPr/>
          <p:nvPr/>
        </p:nvGrpSpPr>
        <p:grpSpPr>
          <a:xfrm>
            <a:off x="3743184" y="7862729"/>
            <a:ext cx="180420" cy="180420"/>
            <a:chOff x="0" y="0"/>
            <a:chExt cx="812800" cy="812800"/>
          </a:xfrm>
        </p:grpSpPr>
        <p:sp>
          <p:nvSpPr>
            <p:cNvPr id="408" name="Freeform 40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09" name="TextBox 40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0" name="Group 410"/>
          <p:cNvGrpSpPr/>
          <p:nvPr/>
        </p:nvGrpSpPr>
        <p:grpSpPr>
          <a:xfrm>
            <a:off x="4774688" y="7862729"/>
            <a:ext cx="180420" cy="180420"/>
            <a:chOff x="0" y="0"/>
            <a:chExt cx="812800" cy="812800"/>
          </a:xfrm>
        </p:grpSpPr>
        <p:sp>
          <p:nvSpPr>
            <p:cNvPr id="411" name="Freeform 4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12" name="TextBox 4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3" name="Group 413"/>
          <p:cNvGrpSpPr/>
          <p:nvPr/>
        </p:nvGrpSpPr>
        <p:grpSpPr>
          <a:xfrm>
            <a:off x="5806100" y="7862729"/>
            <a:ext cx="180420" cy="180420"/>
            <a:chOff x="0" y="0"/>
            <a:chExt cx="812800" cy="812800"/>
          </a:xfrm>
        </p:grpSpPr>
        <p:sp>
          <p:nvSpPr>
            <p:cNvPr id="414" name="Freeform 4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15" name="TextBox 4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6" name="Group 416"/>
          <p:cNvGrpSpPr/>
          <p:nvPr/>
        </p:nvGrpSpPr>
        <p:grpSpPr>
          <a:xfrm>
            <a:off x="6837546" y="7862729"/>
            <a:ext cx="180420" cy="180420"/>
            <a:chOff x="0" y="0"/>
            <a:chExt cx="812800" cy="812800"/>
          </a:xfrm>
        </p:grpSpPr>
        <p:sp>
          <p:nvSpPr>
            <p:cNvPr id="417" name="Freeform 4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18" name="TextBox 4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9" name="Group 419"/>
          <p:cNvGrpSpPr/>
          <p:nvPr/>
        </p:nvGrpSpPr>
        <p:grpSpPr>
          <a:xfrm>
            <a:off x="7868992" y="7862729"/>
            <a:ext cx="180420" cy="180420"/>
            <a:chOff x="0" y="0"/>
            <a:chExt cx="812800" cy="812800"/>
          </a:xfrm>
        </p:grpSpPr>
        <p:sp>
          <p:nvSpPr>
            <p:cNvPr id="420" name="Freeform 4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21" name="TextBox 4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2" name="Group 422"/>
          <p:cNvGrpSpPr/>
          <p:nvPr/>
        </p:nvGrpSpPr>
        <p:grpSpPr>
          <a:xfrm>
            <a:off x="6205904" y="8998859"/>
            <a:ext cx="903784" cy="489335"/>
            <a:chOff x="0" y="0"/>
            <a:chExt cx="4995518" cy="2704719"/>
          </a:xfrm>
        </p:grpSpPr>
        <p:sp>
          <p:nvSpPr>
            <p:cNvPr id="423" name="Freeform 423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24" name="Freeform 424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25" name="Group 425"/>
          <p:cNvGrpSpPr/>
          <p:nvPr/>
        </p:nvGrpSpPr>
        <p:grpSpPr>
          <a:xfrm>
            <a:off x="8900437" y="7862729"/>
            <a:ext cx="180420" cy="180420"/>
            <a:chOff x="0" y="0"/>
            <a:chExt cx="812800" cy="812800"/>
          </a:xfrm>
        </p:grpSpPr>
        <p:sp>
          <p:nvSpPr>
            <p:cNvPr id="426" name="Freeform 4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27" name="TextBox 4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8" name="Group 428"/>
          <p:cNvGrpSpPr/>
          <p:nvPr/>
        </p:nvGrpSpPr>
        <p:grpSpPr>
          <a:xfrm>
            <a:off x="5181235" y="9008187"/>
            <a:ext cx="903842" cy="489335"/>
            <a:chOff x="0" y="0"/>
            <a:chExt cx="4995839" cy="2704719"/>
          </a:xfrm>
        </p:grpSpPr>
        <p:sp>
          <p:nvSpPr>
            <p:cNvPr id="429" name="Freeform 429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30" name="Freeform 430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31" name="Group 431"/>
          <p:cNvGrpSpPr/>
          <p:nvPr/>
        </p:nvGrpSpPr>
        <p:grpSpPr>
          <a:xfrm>
            <a:off x="2051308" y="8404540"/>
            <a:ext cx="904016" cy="489335"/>
            <a:chOff x="0" y="0"/>
            <a:chExt cx="4996803" cy="2704719"/>
          </a:xfrm>
        </p:grpSpPr>
        <p:sp>
          <p:nvSpPr>
            <p:cNvPr id="432" name="Freeform 432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33" name="Freeform 433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34" name="Group 434"/>
          <p:cNvGrpSpPr/>
          <p:nvPr/>
        </p:nvGrpSpPr>
        <p:grpSpPr>
          <a:xfrm>
            <a:off x="3082813" y="8404540"/>
            <a:ext cx="903958" cy="489335"/>
            <a:chOff x="0" y="0"/>
            <a:chExt cx="4996482" cy="2704719"/>
          </a:xfrm>
        </p:grpSpPr>
        <p:sp>
          <p:nvSpPr>
            <p:cNvPr id="435" name="Freeform 43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36" name="Freeform 43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37" name="Group 437"/>
          <p:cNvGrpSpPr/>
          <p:nvPr/>
        </p:nvGrpSpPr>
        <p:grpSpPr>
          <a:xfrm>
            <a:off x="4114317" y="8404540"/>
            <a:ext cx="903900" cy="489335"/>
            <a:chOff x="0" y="0"/>
            <a:chExt cx="4996160" cy="2704719"/>
          </a:xfrm>
        </p:grpSpPr>
        <p:sp>
          <p:nvSpPr>
            <p:cNvPr id="438" name="Freeform 43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39" name="Freeform 43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40" name="Group 440"/>
          <p:cNvGrpSpPr/>
          <p:nvPr/>
        </p:nvGrpSpPr>
        <p:grpSpPr>
          <a:xfrm>
            <a:off x="5145821" y="8404540"/>
            <a:ext cx="903842" cy="489335"/>
            <a:chOff x="0" y="0"/>
            <a:chExt cx="4995839" cy="2704719"/>
          </a:xfrm>
        </p:grpSpPr>
        <p:sp>
          <p:nvSpPr>
            <p:cNvPr id="441" name="Freeform 44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42" name="Freeform 44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43" name="Group 443"/>
          <p:cNvGrpSpPr/>
          <p:nvPr/>
        </p:nvGrpSpPr>
        <p:grpSpPr>
          <a:xfrm>
            <a:off x="6177325" y="8404540"/>
            <a:ext cx="903784" cy="489335"/>
            <a:chOff x="0" y="0"/>
            <a:chExt cx="4995518" cy="2704719"/>
          </a:xfrm>
        </p:grpSpPr>
        <p:sp>
          <p:nvSpPr>
            <p:cNvPr id="444" name="Freeform 44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45" name="Freeform 44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46" name="Group 446"/>
          <p:cNvGrpSpPr/>
          <p:nvPr/>
        </p:nvGrpSpPr>
        <p:grpSpPr>
          <a:xfrm>
            <a:off x="7208829" y="8404540"/>
            <a:ext cx="903726" cy="489335"/>
            <a:chOff x="0" y="0"/>
            <a:chExt cx="4995196" cy="2704719"/>
          </a:xfrm>
        </p:grpSpPr>
        <p:sp>
          <p:nvSpPr>
            <p:cNvPr id="447" name="Freeform 44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48" name="Freeform 44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49" name="Group 449"/>
          <p:cNvGrpSpPr/>
          <p:nvPr/>
        </p:nvGrpSpPr>
        <p:grpSpPr>
          <a:xfrm>
            <a:off x="8240333" y="8404540"/>
            <a:ext cx="903667" cy="489335"/>
            <a:chOff x="0" y="0"/>
            <a:chExt cx="4994875" cy="2704719"/>
          </a:xfrm>
        </p:grpSpPr>
        <p:sp>
          <p:nvSpPr>
            <p:cNvPr id="450" name="Freeform 45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51" name="Freeform 45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52" name="Group 452"/>
          <p:cNvGrpSpPr/>
          <p:nvPr/>
        </p:nvGrpSpPr>
        <p:grpSpPr>
          <a:xfrm>
            <a:off x="2711680" y="8468788"/>
            <a:ext cx="180420" cy="180420"/>
            <a:chOff x="0" y="0"/>
            <a:chExt cx="812800" cy="812800"/>
          </a:xfrm>
        </p:grpSpPr>
        <p:sp>
          <p:nvSpPr>
            <p:cNvPr id="453" name="Freeform 4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54" name="TextBox 45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5" name="Group 455"/>
          <p:cNvGrpSpPr/>
          <p:nvPr/>
        </p:nvGrpSpPr>
        <p:grpSpPr>
          <a:xfrm>
            <a:off x="3743184" y="8468788"/>
            <a:ext cx="180420" cy="180420"/>
            <a:chOff x="0" y="0"/>
            <a:chExt cx="812800" cy="812800"/>
          </a:xfrm>
        </p:grpSpPr>
        <p:sp>
          <p:nvSpPr>
            <p:cNvPr id="456" name="Freeform 4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57" name="TextBox 45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8" name="Group 458"/>
          <p:cNvGrpSpPr/>
          <p:nvPr/>
        </p:nvGrpSpPr>
        <p:grpSpPr>
          <a:xfrm>
            <a:off x="4774688" y="8468788"/>
            <a:ext cx="180420" cy="180420"/>
            <a:chOff x="0" y="0"/>
            <a:chExt cx="812800" cy="812800"/>
          </a:xfrm>
        </p:grpSpPr>
        <p:sp>
          <p:nvSpPr>
            <p:cNvPr id="459" name="Freeform 4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60" name="TextBox 46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1" name="Group 461"/>
          <p:cNvGrpSpPr/>
          <p:nvPr/>
        </p:nvGrpSpPr>
        <p:grpSpPr>
          <a:xfrm>
            <a:off x="5806100" y="8468788"/>
            <a:ext cx="180420" cy="180420"/>
            <a:chOff x="0" y="0"/>
            <a:chExt cx="812800" cy="812800"/>
          </a:xfrm>
        </p:grpSpPr>
        <p:sp>
          <p:nvSpPr>
            <p:cNvPr id="462" name="Freeform 4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63" name="TextBox 46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4" name="Group 464"/>
          <p:cNvGrpSpPr/>
          <p:nvPr/>
        </p:nvGrpSpPr>
        <p:grpSpPr>
          <a:xfrm>
            <a:off x="6837546" y="8468788"/>
            <a:ext cx="180420" cy="180420"/>
            <a:chOff x="0" y="0"/>
            <a:chExt cx="812800" cy="812800"/>
          </a:xfrm>
        </p:grpSpPr>
        <p:sp>
          <p:nvSpPr>
            <p:cNvPr id="465" name="Freeform 4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66" name="TextBox 46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7" name="Group 467"/>
          <p:cNvGrpSpPr/>
          <p:nvPr/>
        </p:nvGrpSpPr>
        <p:grpSpPr>
          <a:xfrm>
            <a:off x="7868992" y="8468788"/>
            <a:ext cx="180420" cy="180420"/>
            <a:chOff x="0" y="0"/>
            <a:chExt cx="812800" cy="812800"/>
          </a:xfrm>
        </p:grpSpPr>
        <p:sp>
          <p:nvSpPr>
            <p:cNvPr id="468" name="Freeform 4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69" name="TextBox 46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0" name="Group 470"/>
          <p:cNvGrpSpPr/>
          <p:nvPr/>
        </p:nvGrpSpPr>
        <p:grpSpPr>
          <a:xfrm>
            <a:off x="8900437" y="8468788"/>
            <a:ext cx="180420" cy="180420"/>
            <a:chOff x="0" y="0"/>
            <a:chExt cx="812800" cy="812800"/>
          </a:xfrm>
        </p:grpSpPr>
        <p:sp>
          <p:nvSpPr>
            <p:cNvPr id="471" name="Freeform 4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72" name="TextBox 47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3" name="Group 473"/>
          <p:cNvGrpSpPr/>
          <p:nvPr/>
        </p:nvGrpSpPr>
        <p:grpSpPr>
          <a:xfrm>
            <a:off x="4147782" y="8998859"/>
            <a:ext cx="903900" cy="489335"/>
            <a:chOff x="0" y="0"/>
            <a:chExt cx="4996160" cy="2704719"/>
          </a:xfrm>
        </p:grpSpPr>
        <p:sp>
          <p:nvSpPr>
            <p:cNvPr id="474" name="Freeform 47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75" name="Freeform 47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76" name="Group 476"/>
          <p:cNvGrpSpPr/>
          <p:nvPr/>
        </p:nvGrpSpPr>
        <p:grpSpPr>
          <a:xfrm>
            <a:off x="3082710" y="9008187"/>
            <a:ext cx="903958" cy="489335"/>
            <a:chOff x="0" y="0"/>
            <a:chExt cx="4996482" cy="2704719"/>
          </a:xfrm>
        </p:grpSpPr>
        <p:sp>
          <p:nvSpPr>
            <p:cNvPr id="477" name="Freeform 47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78" name="Freeform 47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79" name="Group 479"/>
          <p:cNvGrpSpPr/>
          <p:nvPr/>
        </p:nvGrpSpPr>
        <p:grpSpPr>
          <a:xfrm>
            <a:off x="2051308" y="9010599"/>
            <a:ext cx="904016" cy="489335"/>
            <a:chOff x="0" y="0"/>
            <a:chExt cx="4996803" cy="2704719"/>
          </a:xfrm>
        </p:grpSpPr>
        <p:sp>
          <p:nvSpPr>
            <p:cNvPr id="480" name="Freeform 48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81" name="Freeform 48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82" name="Group 482"/>
          <p:cNvGrpSpPr/>
          <p:nvPr/>
        </p:nvGrpSpPr>
        <p:grpSpPr>
          <a:xfrm>
            <a:off x="4799166" y="9035585"/>
            <a:ext cx="180420" cy="180420"/>
            <a:chOff x="0" y="0"/>
            <a:chExt cx="812800" cy="812800"/>
          </a:xfrm>
        </p:grpSpPr>
        <p:sp>
          <p:nvSpPr>
            <p:cNvPr id="483" name="Freeform 48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84" name="TextBox 48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5" name="Group 485"/>
          <p:cNvGrpSpPr/>
          <p:nvPr/>
        </p:nvGrpSpPr>
        <p:grpSpPr>
          <a:xfrm>
            <a:off x="2711680" y="9074846"/>
            <a:ext cx="180420" cy="180420"/>
            <a:chOff x="0" y="0"/>
            <a:chExt cx="812800" cy="812800"/>
          </a:xfrm>
        </p:grpSpPr>
        <p:sp>
          <p:nvSpPr>
            <p:cNvPr id="486" name="Freeform 4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87" name="TextBox 48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8" name="Group 488"/>
          <p:cNvGrpSpPr/>
          <p:nvPr/>
        </p:nvGrpSpPr>
        <p:grpSpPr>
          <a:xfrm>
            <a:off x="5836621" y="9038670"/>
            <a:ext cx="180420" cy="180420"/>
            <a:chOff x="0" y="0"/>
            <a:chExt cx="812800" cy="812800"/>
          </a:xfrm>
        </p:grpSpPr>
        <p:sp>
          <p:nvSpPr>
            <p:cNvPr id="489" name="Freeform 4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90" name="TextBox 49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1" name="Group 491"/>
          <p:cNvGrpSpPr/>
          <p:nvPr/>
        </p:nvGrpSpPr>
        <p:grpSpPr>
          <a:xfrm>
            <a:off x="3743184" y="9069153"/>
            <a:ext cx="180420" cy="180420"/>
            <a:chOff x="0" y="0"/>
            <a:chExt cx="812800" cy="812800"/>
          </a:xfrm>
        </p:grpSpPr>
        <p:sp>
          <p:nvSpPr>
            <p:cNvPr id="492" name="Freeform 4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93" name="TextBox 49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4" name="Group 494"/>
          <p:cNvGrpSpPr/>
          <p:nvPr/>
        </p:nvGrpSpPr>
        <p:grpSpPr>
          <a:xfrm>
            <a:off x="5821069" y="4929347"/>
            <a:ext cx="180420" cy="180420"/>
            <a:chOff x="0" y="0"/>
            <a:chExt cx="812800" cy="812800"/>
          </a:xfrm>
        </p:grpSpPr>
        <p:sp>
          <p:nvSpPr>
            <p:cNvPr id="495" name="Freeform 49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96" name="TextBox 49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7" name="Group 497"/>
          <p:cNvGrpSpPr/>
          <p:nvPr/>
        </p:nvGrpSpPr>
        <p:grpSpPr>
          <a:xfrm>
            <a:off x="15506860" y="4436674"/>
            <a:ext cx="177173" cy="177173"/>
            <a:chOff x="0" y="0"/>
            <a:chExt cx="812800" cy="812800"/>
          </a:xfrm>
        </p:grpSpPr>
        <p:sp>
          <p:nvSpPr>
            <p:cNvPr id="498" name="Freeform 49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99" name="TextBox 49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0" name="Group 500"/>
          <p:cNvGrpSpPr/>
          <p:nvPr/>
        </p:nvGrpSpPr>
        <p:grpSpPr>
          <a:xfrm>
            <a:off x="2034443" y="5482985"/>
            <a:ext cx="904016" cy="489335"/>
            <a:chOff x="0" y="0"/>
            <a:chExt cx="4996803" cy="2704719"/>
          </a:xfrm>
        </p:grpSpPr>
        <p:sp>
          <p:nvSpPr>
            <p:cNvPr id="501" name="Freeform 50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02" name="Freeform 50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03" name="Group 503"/>
          <p:cNvGrpSpPr/>
          <p:nvPr/>
        </p:nvGrpSpPr>
        <p:grpSpPr>
          <a:xfrm>
            <a:off x="2689812" y="5528722"/>
            <a:ext cx="180420" cy="180420"/>
            <a:chOff x="0" y="0"/>
            <a:chExt cx="812800" cy="812800"/>
          </a:xfrm>
        </p:grpSpPr>
        <p:sp>
          <p:nvSpPr>
            <p:cNvPr id="504" name="Freeform 50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05" name="TextBox 50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06" name="TextBox 506"/>
          <p:cNvSpPr txBox="1"/>
          <p:nvPr/>
        </p:nvSpPr>
        <p:spPr>
          <a:xfrm>
            <a:off x="2719202" y="554680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507" name="Freeform 507"/>
          <p:cNvSpPr/>
          <p:nvPr/>
        </p:nvSpPr>
        <p:spPr>
          <a:xfrm flipH="1">
            <a:off x="7660691" y="3878134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9" y="0"/>
                </a:moveTo>
                <a:lnTo>
                  <a:pt x="0" y="0"/>
                </a:lnTo>
                <a:lnTo>
                  <a:pt x="0" y="239443"/>
                </a:lnTo>
                <a:lnTo>
                  <a:pt x="380069" y="239443"/>
                </a:lnTo>
                <a:lnTo>
                  <a:pt x="38006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508" name="Group 508"/>
          <p:cNvGrpSpPr/>
          <p:nvPr/>
        </p:nvGrpSpPr>
        <p:grpSpPr>
          <a:xfrm>
            <a:off x="9785750" y="5555841"/>
            <a:ext cx="904016" cy="489335"/>
            <a:chOff x="0" y="0"/>
            <a:chExt cx="4996803" cy="2704719"/>
          </a:xfrm>
        </p:grpSpPr>
        <p:sp>
          <p:nvSpPr>
            <p:cNvPr id="509" name="Freeform 509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10" name="Freeform 510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11" name="Group 511"/>
          <p:cNvGrpSpPr/>
          <p:nvPr/>
        </p:nvGrpSpPr>
        <p:grpSpPr>
          <a:xfrm>
            <a:off x="10464426" y="5588152"/>
            <a:ext cx="177173" cy="177173"/>
            <a:chOff x="0" y="0"/>
            <a:chExt cx="812800" cy="812800"/>
          </a:xfrm>
        </p:grpSpPr>
        <p:sp>
          <p:nvSpPr>
            <p:cNvPr id="512" name="Freeform 5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13" name="TextBox 5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4" name="Freeform 514"/>
          <p:cNvSpPr/>
          <p:nvPr/>
        </p:nvSpPr>
        <p:spPr>
          <a:xfrm>
            <a:off x="16551635" y="5543737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3"/>
                </a:lnTo>
                <a:lnTo>
                  <a:pt x="0" y="2087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515" name="Freeform 515"/>
          <p:cNvSpPr/>
          <p:nvPr/>
        </p:nvSpPr>
        <p:spPr>
          <a:xfrm>
            <a:off x="15899397" y="6360119"/>
            <a:ext cx="423180" cy="266604"/>
          </a:xfrm>
          <a:custGeom>
            <a:avLst/>
            <a:gdLst/>
            <a:ahLst/>
            <a:cxnLst/>
            <a:rect l="l" t="t" r="r" b="b"/>
            <a:pathLst>
              <a:path w="423180" h="266604">
                <a:moveTo>
                  <a:pt x="0" y="0"/>
                </a:moveTo>
                <a:lnTo>
                  <a:pt x="423180" y="0"/>
                </a:lnTo>
                <a:lnTo>
                  <a:pt x="423180" y="266603"/>
                </a:lnTo>
                <a:lnTo>
                  <a:pt x="0" y="2666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516" name="Freeform 516"/>
          <p:cNvSpPr/>
          <p:nvPr/>
        </p:nvSpPr>
        <p:spPr>
          <a:xfrm>
            <a:off x="16550454" y="6116919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3"/>
                </a:lnTo>
                <a:lnTo>
                  <a:pt x="0" y="2087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517" name="Freeform 517"/>
          <p:cNvSpPr/>
          <p:nvPr/>
        </p:nvSpPr>
        <p:spPr>
          <a:xfrm>
            <a:off x="5190241" y="7834159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18" name="Freeform 518"/>
          <p:cNvSpPr/>
          <p:nvPr/>
        </p:nvSpPr>
        <p:spPr>
          <a:xfrm>
            <a:off x="2070796" y="3134740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19" name="Freeform 519"/>
          <p:cNvSpPr/>
          <p:nvPr/>
        </p:nvSpPr>
        <p:spPr>
          <a:xfrm rot="-2452126">
            <a:off x="1947866" y="6475886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20" name="Freeform 520"/>
          <p:cNvSpPr/>
          <p:nvPr/>
        </p:nvSpPr>
        <p:spPr>
          <a:xfrm rot="4039070">
            <a:off x="895232" y="8933184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21" name="Freeform 521"/>
          <p:cNvSpPr/>
          <p:nvPr/>
        </p:nvSpPr>
        <p:spPr>
          <a:xfrm rot="-1170564">
            <a:off x="20438" y="7301604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22" name="Freeform 522"/>
          <p:cNvSpPr/>
          <p:nvPr/>
        </p:nvSpPr>
        <p:spPr>
          <a:xfrm rot="-311993">
            <a:off x="9940289" y="341310"/>
            <a:ext cx="382367" cy="465270"/>
          </a:xfrm>
          <a:custGeom>
            <a:avLst/>
            <a:gdLst/>
            <a:ahLst/>
            <a:cxnLst/>
            <a:rect l="l" t="t" r="r" b="b"/>
            <a:pathLst>
              <a:path w="382367" h="465270">
                <a:moveTo>
                  <a:pt x="0" y="0"/>
                </a:moveTo>
                <a:lnTo>
                  <a:pt x="382367" y="0"/>
                </a:lnTo>
                <a:lnTo>
                  <a:pt x="382367" y="465270"/>
                </a:lnTo>
                <a:lnTo>
                  <a:pt x="0" y="46527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63000"/>
            </a:blip>
            <a:stretch>
              <a:fillRect/>
            </a:stretch>
          </a:blipFill>
        </p:spPr>
      </p:sp>
      <p:sp>
        <p:nvSpPr>
          <p:cNvPr id="523" name="Freeform 523"/>
          <p:cNvSpPr/>
          <p:nvPr/>
        </p:nvSpPr>
        <p:spPr>
          <a:xfrm>
            <a:off x="10342953" y="334794"/>
            <a:ext cx="410118" cy="454768"/>
          </a:xfrm>
          <a:custGeom>
            <a:avLst/>
            <a:gdLst/>
            <a:ahLst/>
            <a:cxnLst/>
            <a:rect l="l" t="t" r="r" b="b"/>
            <a:pathLst>
              <a:path w="410118" h="454768">
                <a:moveTo>
                  <a:pt x="0" y="0"/>
                </a:moveTo>
                <a:lnTo>
                  <a:pt x="410117" y="0"/>
                </a:lnTo>
                <a:lnTo>
                  <a:pt x="410117" y="454768"/>
                </a:lnTo>
                <a:lnTo>
                  <a:pt x="0" y="45476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63000"/>
            </a:blip>
            <a:stretch>
              <a:fillRect/>
            </a:stretch>
          </a:blipFill>
        </p:spPr>
      </p:sp>
      <p:sp>
        <p:nvSpPr>
          <p:cNvPr id="524" name="Freeform 524"/>
          <p:cNvSpPr/>
          <p:nvPr/>
        </p:nvSpPr>
        <p:spPr>
          <a:xfrm rot="61793">
            <a:off x="10757334" y="308126"/>
            <a:ext cx="392784" cy="477945"/>
          </a:xfrm>
          <a:custGeom>
            <a:avLst/>
            <a:gdLst/>
            <a:ahLst/>
            <a:cxnLst/>
            <a:rect l="l" t="t" r="r" b="b"/>
            <a:pathLst>
              <a:path w="392784" h="477945">
                <a:moveTo>
                  <a:pt x="0" y="0"/>
                </a:moveTo>
                <a:lnTo>
                  <a:pt x="392784" y="0"/>
                </a:lnTo>
                <a:lnTo>
                  <a:pt x="392784" y="477945"/>
                </a:lnTo>
                <a:lnTo>
                  <a:pt x="0" y="47794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63000"/>
            </a:blip>
            <a:stretch>
              <a:fillRect/>
            </a:stretch>
          </a:blipFill>
        </p:spPr>
      </p:sp>
      <p:sp>
        <p:nvSpPr>
          <p:cNvPr id="525" name="Freeform 525"/>
          <p:cNvSpPr/>
          <p:nvPr/>
        </p:nvSpPr>
        <p:spPr>
          <a:xfrm rot="-690144">
            <a:off x="11121936" y="318991"/>
            <a:ext cx="437510" cy="471693"/>
          </a:xfrm>
          <a:custGeom>
            <a:avLst/>
            <a:gdLst/>
            <a:ahLst/>
            <a:cxnLst/>
            <a:rect l="l" t="t" r="r" b="b"/>
            <a:pathLst>
              <a:path w="437510" h="471693">
                <a:moveTo>
                  <a:pt x="0" y="0"/>
                </a:moveTo>
                <a:lnTo>
                  <a:pt x="437509" y="0"/>
                </a:lnTo>
                <a:lnTo>
                  <a:pt x="437509" y="471693"/>
                </a:lnTo>
                <a:lnTo>
                  <a:pt x="0" y="47169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3000"/>
            </a:blip>
            <a:stretch>
              <a:fillRect l="-1456" r="-1456"/>
            </a:stretch>
          </a:blipFill>
        </p:spPr>
      </p:sp>
      <p:grpSp>
        <p:nvGrpSpPr>
          <p:cNvPr id="526" name="Group 526"/>
          <p:cNvGrpSpPr/>
          <p:nvPr/>
        </p:nvGrpSpPr>
        <p:grpSpPr>
          <a:xfrm>
            <a:off x="11638203" y="705267"/>
            <a:ext cx="122295" cy="122295"/>
            <a:chOff x="0" y="0"/>
            <a:chExt cx="812800" cy="812800"/>
          </a:xfrm>
        </p:grpSpPr>
        <p:sp>
          <p:nvSpPr>
            <p:cNvPr id="527" name="Freeform 5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28" name="TextBox 5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9" name="Group 529"/>
          <p:cNvGrpSpPr/>
          <p:nvPr/>
        </p:nvGrpSpPr>
        <p:grpSpPr>
          <a:xfrm>
            <a:off x="13798585" y="629015"/>
            <a:ext cx="122295" cy="122295"/>
            <a:chOff x="0" y="0"/>
            <a:chExt cx="812800" cy="812800"/>
          </a:xfrm>
        </p:grpSpPr>
        <p:sp>
          <p:nvSpPr>
            <p:cNvPr id="530" name="Freeform 5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31" name="TextBox 53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32" name="Freeform 532"/>
          <p:cNvSpPr/>
          <p:nvPr/>
        </p:nvSpPr>
        <p:spPr>
          <a:xfrm>
            <a:off x="14644326" y="479057"/>
            <a:ext cx="402395" cy="136083"/>
          </a:xfrm>
          <a:custGeom>
            <a:avLst/>
            <a:gdLst/>
            <a:ahLst/>
            <a:cxnLst/>
            <a:rect l="l" t="t" r="r" b="b"/>
            <a:pathLst>
              <a:path w="402395" h="136083">
                <a:moveTo>
                  <a:pt x="0" y="0"/>
                </a:moveTo>
                <a:lnTo>
                  <a:pt x="402396" y="0"/>
                </a:lnTo>
                <a:lnTo>
                  <a:pt x="402396" y="136082"/>
                </a:lnTo>
                <a:lnTo>
                  <a:pt x="0" y="13608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533" name="Freeform 533"/>
          <p:cNvSpPr/>
          <p:nvPr/>
        </p:nvSpPr>
        <p:spPr>
          <a:xfrm>
            <a:off x="14406655" y="246086"/>
            <a:ext cx="409349" cy="606443"/>
          </a:xfrm>
          <a:custGeom>
            <a:avLst/>
            <a:gdLst/>
            <a:ahLst/>
            <a:cxnLst/>
            <a:rect l="l" t="t" r="r" b="b"/>
            <a:pathLst>
              <a:path w="409349" h="606443">
                <a:moveTo>
                  <a:pt x="0" y="0"/>
                </a:moveTo>
                <a:lnTo>
                  <a:pt x="409349" y="0"/>
                </a:lnTo>
                <a:lnTo>
                  <a:pt x="409349" y="606444"/>
                </a:lnTo>
                <a:lnTo>
                  <a:pt x="0" y="60644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534" name="Freeform 534"/>
          <p:cNvSpPr/>
          <p:nvPr/>
        </p:nvSpPr>
        <p:spPr>
          <a:xfrm rot="-407111">
            <a:off x="13891556" y="261965"/>
            <a:ext cx="532486" cy="570266"/>
          </a:xfrm>
          <a:custGeom>
            <a:avLst/>
            <a:gdLst/>
            <a:ahLst/>
            <a:cxnLst/>
            <a:rect l="l" t="t" r="r" b="b"/>
            <a:pathLst>
              <a:path w="532486" h="570266">
                <a:moveTo>
                  <a:pt x="0" y="0"/>
                </a:moveTo>
                <a:lnTo>
                  <a:pt x="532485" y="0"/>
                </a:lnTo>
                <a:lnTo>
                  <a:pt x="532485" y="570266"/>
                </a:lnTo>
                <a:lnTo>
                  <a:pt x="0" y="5702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535" name="Freeform 535"/>
          <p:cNvSpPr/>
          <p:nvPr/>
        </p:nvSpPr>
        <p:spPr>
          <a:xfrm>
            <a:off x="12091833" y="494137"/>
            <a:ext cx="402395" cy="136083"/>
          </a:xfrm>
          <a:custGeom>
            <a:avLst/>
            <a:gdLst/>
            <a:ahLst/>
            <a:cxnLst/>
            <a:rect l="l" t="t" r="r" b="b"/>
            <a:pathLst>
              <a:path w="402395" h="136083">
                <a:moveTo>
                  <a:pt x="0" y="0"/>
                </a:moveTo>
                <a:lnTo>
                  <a:pt x="402395" y="0"/>
                </a:lnTo>
                <a:lnTo>
                  <a:pt x="402395" y="136082"/>
                </a:lnTo>
                <a:lnTo>
                  <a:pt x="0" y="13608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536" name="Freeform 536"/>
          <p:cNvSpPr/>
          <p:nvPr/>
        </p:nvSpPr>
        <p:spPr>
          <a:xfrm>
            <a:off x="11619737" y="275666"/>
            <a:ext cx="250382" cy="547284"/>
          </a:xfrm>
          <a:custGeom>
            <a:avLst/>
            <a:gdLst/>
            <a:ahLst/>
            <a:cxnLst/>
            <a:rect l="l" t="t" r="r" b="b"/>
            <a:pathLst>
              <a:path w="250382" h="547284">
                <a:moveTo>
                  <a:pt x="0" y="0"/>
                </a:moveTo>
                <a:lnTo>
                  <a:pt x="250383" y="0"/>
                </a:lnTo>
                <a:lnTo>
                  <a:pt x="250383" y="547284"/>
                </a:lnTo>
                <a:lnTo>
                  <a:pt x="0" y="54728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grpSp>
        <p:nvGrpSpPr>
          <p:cNvPr id="537" name="Group 537"/>
          <p:cNvGrpSpPr/>
          <p:nvPr/>
        </p:nvGrpSpPr>
        <p:grpSpPr>
          <a:xfrm>
            <a:off x="13477967" y="5037974"/>
            <a:ext cx="177173" cy="177173"/>
            <a:chOff x="0" y="0"/>
            <a:chExt cx="812800" cy="812800"/>
          </a:xfrm>
        </p:grpSpPr>
        <p:sp>
          <p:nvSpPr>
            <p:cNvPr id="538" name="Freeform 5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39" name="TextBox 5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0" name="Group 540"/>
          <p:cNvGrpSpPr/>
          <p:nvPr/>
        </p:nvGrpSpPr>
        <p:grpSpPr>
          <a:xfrm>
            <a:off x="6857445" y="9038670"/>
            <a:ext cx="180420" cy="180420"/>
            <a:chOff x="0" y="0"/>
            <a:chExt cx="812800" cy="812800"/>
          </a:xfrm>
        </p:grpSpPr>
        <p:sp>
          <p:nvSpPr>
            <p:cNvPr id="541" name="Freeform 5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42" name="TextBox 5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3" name="Group 543"/>
          <p:cNvGrpSpPr/>
          <p:nvPr/>
        </p:nvGrpSpPr>
        <p:grpSpPr>
          <a:xfrm>
            <a:off x="3065889" y="5472477"/>
            <a:ext cx="904016" cy="489335"/>
            <a:chOff x="0" y="0"/>
            <a:chExt cx="4996803" cy="2704719"/>
          </a:xfrm>
        </p:grpSpPr>
        <p:sp>
          <p:nvSpPr>
            <p:cNvPr id="544" name="Freeform 54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45" name="Freeform 54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sp>
        <p:nvSpPr>
          <p:cNvPr id="546" name="Freeform 546"/>
          <p:cNvSpPr/>
          <p:nvPr/>
        </p:nvSpPr>
        <p:spPr>
          <a:xfrm>
            <a:off x="11851556" y="279350"/>
            <a:ext cx="346896" cy="539916"/>
          </a:xfrm>
          <a:custGeom>
            <a:avLst/>
            <a:gdLst/>
            <a:ahLst/>
            <a:cxnLst/>
            <a:rect l="l" t="t" r="r" b="b"/>
            <a:pathLst>
              <a:path w="346896" h="539916">
                <a:moveTo>
                  <a:pt x="0" y="0"/>
                </a:moveTo>
                <a:lnTo>
                  <a:pt x="346896" y="0"/>
                </a:lnTo>
                <a:lnTo>
                  <a:pt x="346896" y="539916"/>
                </a:lnTo>
                <a:lnTo>
                  <a:pt x="0" y="53991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47" name="Freeform 547"/>
          <p:cNvSpPr/>
          <p:nvPr/>
        </p:nvSpPr>
        <p:spPr>
          <a:xfrm rot="-311993">
            <a:off x="12281028" y="254968"/>
            <a:ext cx="393106" cy="478337"/>
          </a:xfrm>
          <a:custGeom>
            <a:avLst/>
            <a:gdLst/>
            <a:ahLst/>
            <a:cxnLst/>
            <a:rect l="l" t="t" r="r" b="b"/>
            <a:pathLst>
              <a:path w="393106" h="478337">
                <a:moveTo>
                  <a:pt x="0" y="0"/>
                </a:moveTo>
                <a:lnTo>
                  <a:pt x="393106" y="0"/>
                </a:lnTo>
                <a:lnTo>
                  <a:pt x="393106" y="478337"/>
                </a:lnTo>
                <a:lnTo>
                  <a:pt x="0" y="47833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48" name="Freeform 548"/>
          <p:cNvSpPr/>
          <p:nvPr/>
        </p:nvSpPr>
        <p:spPr>
          <a:xfrm>
            <a:off x="12619686" y="275666"/>
            <a:ext cx="421636" cy="467540"/>
          </a:xfrm>
          <a:custGeom>
            <a:avLst/>
            <a:gdLst/>
            <a:ahLst/>
            <a:cxnLst/>
            <a:rect l="l" t="t" r="r" b="b"/>
            <a:pathLst>
              <a:path w="421636" h="467540">
                <a:moveTo>
                  <a:pt x="0" y="0"/>
                </a:moveTo>
                <a:lnTo>
                  <a:pt x="421637" y="0"/>
                </a:lnTo>
                <a:lnTo>
                  <a:pt x="421637" y="467541"/>
                </a:lnTo>
                <a:lnTo>
                  <a:pt x="0" y="46754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49" name="Freeform 549"/>
          <p:cNvSpPr/>
          <p:nvPr/>
        </p:nvSpPr>
        <p:spPr>
          <a:xfrm rot="61793">
            <a:off x="13018091" y="242904"/>
            <a:ext cx="403816" cy="491369"/>
          </a:xfrm>
          <a:custGeom>
            <a:avLst/>
            <a:gdLst/>
            <a:ahLst/>
            <a:cxnLst/>
            <a:rect l="l" t="t" r="r" b="b"/>
            <a:pathLst>
              <a:path w="403816" h="491369">
                <a:moveTo>
                  <a:pt x="0" y="0"/>
                </a:moveTo>
                <a:lnTo>
                  <a:pt x="403816" y="0"/>
                </a:lnTo>
                <a:lnTo>
                  <a:pt x="403816" y="491368"/>
                </a:lnTo>
                <a:lnTo>
                  <a:pt x="0" y="491368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50" name="Freeform 550"/>
          <p:cNvSpPr/>
          <p:nvPr/>
        </p:nvSpPr>
        <p:spPr>
          <a:xfrm rot="192780">
            <a:off x="13398272" y="265142"/>
            <a:ext cx="418864" cy="513085"/>
          </a:xfrm>
          <a:custGeom>
            <a:avLst/>
            <a:gdLst/>
            <a:ahLst/>
            <a:cxnLst/>
            <a:rect l="l" t="t" r="r" b="b"/>
            <a:pathLst>
              <a:path w="418864" h="513085">
                <a:moveTo>
                  <a:pt x="0" y="0"/>
                </a:moveTo>
                <a:lnTo>
                  <a:pt x="418864" y="0"/>
                </a:lnTo>
                <a:lnTo>
                  <a:pt x="418864" y="513085"/>
                </a:lnTo>
                <a:lnTo>
                  <a:pt x="0" y="51308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51" name="Freeform 551"/>
          <p:cNvSpPr/>
          <p:nvPr/>
        </p:nvSpPr>
        <p:spPr>
          <a:xfrm rot="281816">
            <a:off x="15332738" y="261256"/>
            <a:ext cx="418488" cy="557056"/>
          </a:xfrm>
          <a:custGeom>
            <a:avLst/>
            <a:gdLst/>
            <a:ahLst/>
            <a:cxnLst/>
            <a:rect l="l" t="t" r="r" b="b"/>
            <a:pathLst>
              <a:path w="418488" h="557056">
                <a:moveTo>
                  <a:pt x="0" y="0"/>
                </a:moveTo>
                <a:lnTo>
                  <a:pt x="418488" y="0"/>
                </a:lnTo>
                <a:lnTo>
                  <a:pt x="418488" y="557056"/>
                </a:lnTo>
                <a:lnTo>
                  <a:pt x="0" y="557056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552" name="Freeform 552"/>
          <p:cNvSpPr/>
          <p:nvPr/>
        </p:nvSpPr>
        <p:spPr>
          <a:xfrm>
            <a:off x="14939829" y="261256"/>
            <a:ext cx="421270" cy="561693"/>
          </a:xfrm>
          <a:custGeom>
            <a:avLst/>
            <a:gdLst/>
            <a:ahLst/>
            <a:cxnLst/>
            <a:rect l="l" t="t" r="r" b="b"/>
            <a:pathLst>
              <a:path w="421270" h="561693">
                <a:moveTo>
                  <a:pt x="0" y="0"/>
                </a:moveTo>
                <a:lnTo>
                  <a:pt x="421270" y="0"/>
                </a:lnTo>
                <a:lnTo>
                  <a:pt x="421270" y="561694"/>
                </a:lnTo>
                <a:lnTo>
                  <a:pt x="0" y="561694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grpSp>
        <p:nvGrpSpPr>
          <p:cNvPr id="553" name="Group 553"/>
          <p:cNvGrpSpPr/>
          <p:nvPr/>
        </p:nvGrpSpPr>
        <p:grpSpPr>
          <a:xfrm>
            <a:off x="15723049" y="649625"/>
            <a:ext cx="122295" cy="122295"/>
            <a:chOff x="0" y="0"/>
            <a:chExt cx="812800" cy="812800"/>
          </a:xfrm>
        </p:grpSpPr>
        <p:sp>
          <p:nvSpPr>
            <p:cNvPr id="554" name="Freeform 5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55" name="TextBox 55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56" name="Freeform 556"/>
          <p:cNvSpPr/>
          <p:nvPr/>
        </p:nvSpPr>
        <p:spPr>
          <a:xfrm>
            <a:off x="5181235" y="7223424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3" y="0"/>
                </a:lnTo>
                <a:lnTo>
                  <a:pt x="130363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557" name="Freeform 557"/>
          <p:cNvSpPr/>
          <p:nvPr/>
        </p:nvSpPr>
        <p:spPr>
          <a:xfrm>
            <a:off x="7887708" y="3643015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558" name="Group 558"/>
          <p:cNvGrpSpPr/>
          <p:nvPr/>
        </p:nvGrpSpPr>
        <p:grpSpPr>
          <a:xfrm>
            <a:off x="14506013" y="6786350"/>
            <a:ext cx="177173" cy="177173"/>
            <a:chOff x="0" y="0"/>
            <a:chExt cx="812800" cy="812800"/>
          </a:xfrm>
        </p:grpSpPr>
        <p:sp>
          <p:nvSpPr>
            <p:cNvPr id="559" name="Freeform 5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60" name="TextBox 56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1" name="Group 561"/>
          <p:cNvGrpSpPr/>
          <p:nvPr/>
        </p:nvGrpSpPr>
        <p:grpSpPr>
          <a:xfrm>
            <a:off x="6857445" y="7223424"/>
            <a:ext cx="180420" cy="180420"/>
            <a:chOff x="0" y="0"/>
            <a:chExt cx="812800" cy="812800"/>
          </a:xfrm>
        </p:grpSpPr>
        <p:sp>
          <p:nvSpPr>
            <p:cNvPr id="562" name="Freeform 5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63" name="TextBox 56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64" name="Freeform 564"/>
          <p:cNvSpPr/>
          <p:nvPr/>
        </p:nvSpPr>
        <p:spPr>
          <a:xfrm>
            <a:off x="5174262" y="3698939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65" name="Freeform 565"/>
          <p:cNvSpPr/>
          <p:nvPr/>
        </p:nvSpPr>
        <p:spPr>
          <a:xfrm flipH="1">
            <a:off x="15892157" y="4543346"/>
            <a:ext cx="418156" cy="303353"/>
          </a:xfrm>
          <a:custGeom>
            <a:avLst/>
            <a:gdLst/>
            <a:ahLst/>
            <a:cxnLst/>
            <a:rect l="l" t="t" r="r" b="b"/>
            <a:pathLst>
              <a:path w="418156" h="303353">
                <a:moveTo>
                  <a:pt x="418156" y="0"/>
                </a:moveTo>
                <a:lnTo>
                  <a:pt x="0" y="0"/>
                </a:lnTo>
                <a:lnTo>
                  <a:pt x="0" y="303353"/>
                </a:lnTo>
                <a:lnTo>
                  <a:pt x="418156" y="303353"/>
                </a:lnTo>
                <a:lnTo>
                  <a:pt x="418156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566" name="Freeform 566"/>
          <p:cNvSpPr/>
          <p:nvPr/>
        </p:nvSpPr>
        <p:spPr>
          <a:xfrm>
            <a:off x="16550454" y="4389617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567" name="Freeform 567"/>
          <p:cNvSpPr/>
          <p:nvPr/>
        </p:nvSpPr>
        <p:spPr>
          <a:xfrm>
            <a:off x="15530985" y="6109945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568" name="Freeform 568"/>
          <p:cNvSpPr/>
          <p:nvPr/>
        </p:nvSpPr>
        <p:spPr>
          <a:xfrm>
            <a:off x="15302309" y="6313250"/>
            <a:ext cx="418156" cy="303353"/>
          </a:xfrm>
          <a:custGeom>
            <a:avLst/>
            <a:gdLst/>
            <a:ahLst/>
            <a:cxnLst/>
            <a:rect l="l" t="t" r="r" b="b"/>
            <a:pathLst>
              <a:path w="418156" h="303353">
                <a:moveTo>
                  <a:pt x="0" y="0"/>
                </a:moveTo>
                <a:lnTo>
                  <a:pt x="418156" y="0"/>
                </a:lnTo>
                <a:lnTo>
                  <a:pt x="418156" y="303354"/>
                </a:lnTo>
                <a:lnTo>
                  <a:pt x="0" y="303354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569" name="Freeform 569"/>
          <p:cNvSpPr/>
          <p:nvPr/>
        </p:nvSpPr>
        <p:spPr>
          <a:xfrm>
            <a:off x="12859794" y="6780016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570" name="Freeform 570"/>
          <p:cNvSpPr/>
          <p:nvPr/>
        </p:nvSpPr>
        <p:spPr>
          <a:xfrm rot="-202569">
            <a:off x="10761412" y="7352845"/>
            <a:ext cx="2491641" cy="2491641"/>
          </a:xfrm>
          <a:custGeom>
            <a:avLst/>
            <a:gdLst/>
            <a:ahLst/>
            <a:cxnLst/>
            <a:rect l="l" t="t" r="r" b="b"/>
            <a:pathLst>
              <a:path w="2491641" h="2491641">
                <a:moveTo>
                  <a:pt x="0" y="0"/>
                </a:moveTo>
                <a:lnTo>
                  <a:pt x="2491642" y="0"/>
                </a:lnTo>
                <a:lnTo>
                  <a:pt x="2491642" y="2491641"/>
                </a:lnTo>
                <a:lnTo>
                  <a:pt x="0" y="2491641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571" name="Freeform 571"/>
          <p:cNvSpPr/>
          <p:nvPr/>
        </p:nvSpPr>
        <p:spPr>
          <a:xfrm rot="1653891">
            <a:off x="10689059" y="7464840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72" name="Freeform 572"/>
          <p:cNvSpPr/>
          <p:nvPr/>
        </p:nvSpPr>
        <p:spPr>
          <a:xfrm rot="3154522">
            <a:off x="12833457" y="9699550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73" name="Freeform 573"/>
          <p:cNvSpPr/>
          <p:nvPr/>
        </p:nvSpPr>
        <p:spPr>
          <a:xfrm>
            <a:off x="15680429" y="7009740"/>
            <a:ext cx="2245728" cy="2994305"/>
          </a:xfrm>
          <a:custGeom>
            <a:avLst/>
            <a:gdLst/>
            <a:ahLst/>
            <a:cxnLst/>
            <a:rect l="l" t="t" r="r" b="b"/>
            <a:pathLst>
              <a:path w="2245728" h="2994305">
                <a:moveTo>
                  <a:pt x="0" y="0"/>
                </a:moveTo>
                <a:lnTo>
                  <a:pt x="2245729" y="0"/>
                </a:lnTo>
                <a:lnTo>
                  <a:pt x="2245729" y="2994304"/>
                </a:lnTo>
                <a:lnTo>
                  <a:pt x="0" y="2994304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/>
            </a:stretch>
          </a:blipFill>
        </p:spPr>
      </p:sp>
      <p:sp>
        <p:nvSpPr>
          <p:cNvPr id="574" name="Freeform 574"/>
          <p:cNvSpPr/>
          <p:nvPr/>
        </p:nvSpPr>
        <p:spPr>
          <a:xfrm rot="1696845">
            <a:off x="17598905" y="9805973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75" name="Freeform 575"/>
          <p:cNvSpPr/>
          <p:nvPr/>
        </p:nvSpPr>
        <p:spPr>
          <a:xfrm rot="1700054">
            <a:off x="15511961" y="7046174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76" name="Freeform 576"/>
          <p:cNvSpPr/>
          <p:nvPr/>
        </p:nvSpPr>
        <p:spPr>
          <a:xfrm rot="367326">
            <a:off x="13379399" y="7353862"/>
            <a:ext cx="2213188" cy="2543376"/>
          </a:xfrm>
          <a:custGeom>
            <a:avLst/>
            <a:gdLst/>
            <a:ahLst/>
            <a:cxnLst/>
            <a:rect l="l" t="t" r="r" b="b"/>
            <a:pathLst>
              <a:path w="2213188" h="2543376">
                <a:moveTo>
                  <a:pt x="0" y="0"/>
                </a:moveTo>
                <a:lnTo>
                  <a:pt x="2213189" y="0"/>
                </a:lnTo>
                <a:lnTo>
                  <a:pt x="2213189" y="2543376"/>
                </a:lnTo>
                <a:lnTo>
                  <a:pt x="0" y="2543376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l="-37484" t="-2201" r="-23015"/>
            </a:stretch>
          </a:blipFill>
        </p:spPr>
      </p:sp>
      <p:sp>
        <p:nvSpPr>
          <p:cNvPr id="577" name="Freeform 577"/>
          <p:cNvSpPr/>
          <p:nvPr/>
        </p:nvSpPr>
        <p:spPr>
          <a:xfrm rot="-164766">
            <a:off x="13448581" y="7276421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78" name="Freeform 578"/>
          <p:cNvSpPr/>
          <p:nvPr/>
        </p:nvSpPr>
        <p:spPr>
          <a:xfrm rot="1271744">
            <a:off x="15279143" y="9817350"/>
            <a:ext cx="309497" cy="95557"/>
          </a:xfrm>
          <a:custGeom>
            <a:avLst/>
            <a:gdLst/>
            <a:ahLst/>
            <a:cxnLst/>
            <a:rect l="l" t="t" r="r" b="b"/>
            <a:pathLst>
              <a:path w="309497" h="95557">
                <a:moveTo>
                  <a:pt x="0" y="0"/>
                </a:moveTo>
                <a:lnTo>
                  <a:pt x="309497" y="0"/>
                </a:lnTo>
                <a:lnTo>
                  <a:pt x="309497" y="95557"/>
                </a:lnTo>
                <a:lnTo>
                  <a:pt x="0" y="95557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579" name="Freeform 579"/>
          <p:cNvSpPr/>
          <p:nvPr/>
        </p:nvSpPr>
        <p:spPr>
          <a:xfrm rot="523118">
            <a:off x="13227939" y="8191899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80" name="Freeform 580"/>
          <p:cNvSpPr/>
          <p:nvPr/>
        </p:nvSpPr>
        <p:spPr>
          <a:xfrm>
            <a:off x="11304828" y="1457435"/>
            <a:ext cx="3292414" cy="2483292"/>
          </a:xfrm>
          <a:custGeom>
            <a:avLst/>
            <a:gdLst/>
            <a:ahLst/>
            <a:cxnLst/>
            <a:rect l="l" t="t" r="r" b="b"/>
            <a:pathLst>
              <a:path w="3292414" h="2483292">
                <a:moveTo>
                  <a:pt x="0" y="0"/>
                </a:moveTo>
                <a:lnTo>
                  <a:pt x="3292414" y="0"/>
                </a:lnTo>
                <a:lnTo>
                  <a:pt x="3292414" y="2483292"/>
                </a:lnTo>
                <a:lnTo>
                  <a:pt x="0" y="2483292"/>
                </a:lnTo>
                <a:lnTo>
                  <a:pt x="0" y="0"/>
                </a:lnTo>
                <a:close/>
              </a:path>
            </a:pathLst>
          </a:custGeom>
          <a:blipFill>
            <a:blip r:embed="rId48"/>
            <a:stretch>
              <a:fillRect l="-566"/>
            </a:stretch>
          </a:blipFill>
        </p:spPr>
      </p:sp>
      <p:sp>
        <p:nvSpPr>
          <p:cNvPr id="581" name="Freeform 581"/>
          <p:cNvSpPr/>
          <p:nvPr/>
        </p:nvSpPr>
        <p:spPr>
          <a:xfrm rot="-214353">
            <a:off x="14696741" y="1291661"/>
            <a:ext cx="2829636" cy="2829636"/>
          </a:xfrm>
          <a:custGeom>
            <a:avLst/>
            <a:gdLst/>
            <a:ahLst/>
            <a:cxnLst/>
            <a:rect l="l" t="t" r="r" b="b"/>
            <a:pathLst>
              <a:path w="2829636" h="2829636">
                <a:moveTo>
                  <a:pt x="0" y="0"/>
                </a:moveTo>
                <a:lnTo>
                  <a:pt x="2829636" y="0"/>
                </a:lnTo>
                <a:lnTo>
                  <a:pt x="2829636" y="2829636"/>
                </a:lnTo>
                <a:lnTo>
                  <a:pt x="0" y="2829636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/>
            </a:stretch>
          </a:blipFill>
        </p:spPr>
      </p:sp>
      <p:sp>
        <p:nvSpPr>
          <p:cNvPr id="582" name="Freeform 582"/>
          <p:cNvSpPr/>
          <p:nvPr/>
        </p:nvSpPr>
        <p:spPr>
          <a:xfrm rot="-1224169">
            <a:off x="17271274" y="1685868"/>
            <a:ext cx="533367" cy="164677"/>
          </a:xfrm>
          <a:custGeom>
            <a:avLst/>
            <a:gdLst/>
            <a:ahLst/>
            <a:cxnLst/>
            <a:rect l="l" t="t" r="r" b="b"/>
            <a:pathLst>
              <a:path w="533367" h="164677">
                <a:moveTo>
                  <a:pt x="0" y="0"/>
                </a:moveTo>
                <a:lnTo>
                  <a:pt x="533367" y="0"/>
                </a:lnTo>
                <a:lnTo>
                  <a:pt x="533367" y="164677"/>
                </a:lnTo>
                <a:lnTo>
                  <a:pt x="0" y="1646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83" name="Freeform 583"/>
          <p:cNvSpPr/>
          <p:nvPr/>
        </p:nvSpPr>
        <p:spPr>
          <a:xfrm rot="-1279908">
            <a:off x="14321910" y="1657422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84" name="Freeform 584"/>
          <p:cNvSpPr/>
          <p:nvPr/>
        </p:nvSpPr>
        <p:spPr>
          <a:xfrm rot="2308213">
            <a:off x="312883" y="1889435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2" y="0"/>
                </a:lnTo>
                <a:lnTo>
                  <a:pt x="438722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85" name="Freeform 585"/>
          <p:cNvSpPr/>
          <p:nvPr/>
        </p:nvSpPr>
        <p:spPr>
          <a:xfrm rot="-767601">
            <a:off x="2171268" y="2071954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86" name="Freeform 586"/>
          <p:cNvSpPr/>
          <p:nvPr/>
        </p:nvSpPr>
        <p:spPr>
          <a:xfrm rot="-2899341">
            <a:off x="375353" y="4587863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87" name="Freeform 587"/>
          <p:cNvSpPr/>
          <p:nvPr/>
        </p:nvSpPr>
        <p:spPr>
          <a:xfrm rot="-6044019">
            <a:off x="12988220" y="3922782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1"/>
                </a:lnTo>
                <a:lnTo>
                  <a:pt x="0" y="13753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88" name="Freeform 588"/>
          <p:cNvSpPr/>
          <p:nvPr/>
        </p:nvSpPr>
        <p:spPr>
          <a:xfrm rot="-2135416">
            <a:off x="15892199" y="4038748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589" name="Freeform 589"/>
          <p:cNvSpPr/>
          <p:nvPr/>
        </p:nvSpPr>
        <p:spPr>
          <a:xfrm>
            <a:off x="13883932" y="6188337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3" y="0"/>
                </a:lnTo>
                <a:lnTo>
                  <a:pt x="130363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590" name="Freeform 590"/>
          <p:cNvSpPr/>
          <p:nvPr/>
        </p:nvSpPr>
        <p:spPr>
          <a:xfrm rot="-2421808">
            <a:off x="11079413" y="3063844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91" name="TextBox 591"/>
          <p:cNvSpPr txBox="1"/>
          <p:nvPr/>
        </p:nvSpPr>
        <p:spPr>
          <a:xfrm>
            <a:off x="3750887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592" name="TextBox 592"/>
          <p:cNvSpPr txBox="1"/>
          <p:nvPr/>
        </p:nvSpPr>
        <p:spPr>
          <a:xfrm>
            <a:off x="4782301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593" name="TextBox 593"/>
          <p:cNvSpPr txBox="1"/>
          <p:nvPr/>
        </p:nvSpPr>
        <p:spPr>
          <a:xfrm>
            <a:off x="5813714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594" name="TextBox 594"/>
          <p:cNvSpPr txBox="1"/>
          <p:nvPr/>
        </p:nvSpPr>
        <p:spPr>
          <a:xfrm>
            <a:off x="6845693" y="314937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595" name="TextBox 595"/>
          <p:cNvSpPr txBox="1"/>
          <p:nvPr/>
        </p:nvSpPr>
        <p:spPr>
          <a:xfrm>
            <a:off x="7876694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596" name="TextBox 596"/>
          <p:cNvSpPr txBox="1"/>
          <p:nvPr/>
        </p:nvSpPr>
        <p:spPr>
          <a:xfrm>
            <a:off x="8920923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597" name="TextBox 597"/>
          <p:cNvSpPr txBox="1"/>
          <p:nvPr/>
        </p:nvSpPr>
        <p:spPr>
          <a:xfrm>
            <a:off x="2719383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598" name="TextBox 598"/>
          <p:cNvSpPr txBox="1"/>
          <p:nvPr/>
        </p:nvSpPr>
        <p:spPr>
          <a:xfrm>
            <a:off x="2719292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599" name="TextBox 599"/>
          <p:cNvSpPr txBox="1"/>
          <p:nvPr/>
        </p:nvSpPr>
        <p:spPr>
          <a:xfrm>
            <a:off x="271920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00" name="TextBox 600"/>
          <p:cNvSpPr txBox="1"/>
          <p:nvPr/>
        </p:nvSpPr>
        <p:spPr>
          <a:xfrm>
            <a:off x="3750887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01" name="TextBox 601"/>
          <p:cNvSpPr txBox="1"/>
          <p:nvPr/>
        </p:nvSpPr>
        <p:spPr>
          <a:xfrm>
            <a:off x="3750887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02" name="TextBox 602"/>
          <p:cNvSpPr txBox="1"/>
          <p:nvPr/>
        </p:nvSpPr>
        <p:spPr>
          <a:xfrm>
            <a:off x="3750887" y="496299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603" name="TextBox 603"/>
          <p:cNvSpPr txBox="1"/>
          <p:nvPr/>
        </p:nvSpPr>
        <p:spPr>
          <a:xfrm>
            <a:off x="4782301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04" name="TextBox 604"/>
          <p:cNvSpPr txBox="1"/>
          <p:nvPr/>
        </p:nvSpPr>
        <p:spPr>
          <a:xfrm>
            <a:off x="4782301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05" name="TextBox 605"/>
          <p:cNvSpPr txBox="1"/>
          <p:nvPr/>
        </p:nvSpPr>
        <p:spPr>
          <a:xfrm>
            <a:off x="4782301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06" name="TextBox 606"/>
          <p:cNvSpPr txBox="1"/>
          <p:nvPr/>
        </p:nvSpPr>
        <p:spPr>
          <a:xfrm>
            <a:off x="5814247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07" name="TextBox 607"/>
          <p:cNvSpPr txBox="1"/>
          <p:nvPr/>
        </p:nvSpPr>
        <p:spPr>
          <a:xfrm>
            <a:off x="5838369" y="435800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grpSp>
        <p:nvGrpSpPr>
          <p:cNvPr id="608" name="Group 608"/>
          <p:cNvGrpSpPr/>
          <p:nvPr/>
        </p:nvGrpSpPr>
        <p:grpSpPr>
          <a:xfrm>
            <a:off x="6834720" y="3696934"/>
            <a:ext cx="180420" cy="180420"/>
            <a:chOff x="0" y="0"/>
            <a:chExt cx="812800" cy="812800"/>
          </a:xfrm>
        </p:grpSpPr>
        <p:sp>
          <p:nvSpPr>
            <p:cNvPr id="609" name="Freeform 6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610" name="TextBox 6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11" name="TextBox 611"/>
          <p:cNvSpPr txBox="1"/>
          <p:nvPr/>
        </p:nvSpPr>
        <p:spPr>
          <a:xfrm>
            <a:off x="6857445" y="372451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12" name="TextBox 612"/>
          <p:cNvSpPr txBox="1"/>
          <p:nvPr/>
        </p:nvSpPr>
        <p:spPr>
          <a:xfrm>
            <a:off x="6832936" y="435722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13" name="TextBox 613"/>
          <p:cNvSpPr txBox="1"/>
          <p:nvPr/>
        </p:nvSpPr>
        <p:spPr>
          <a:xfrm>
            <a:off x="6845693" y="496299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14" name="TextBox 614"/>
          <p:cNvSpPr txBox="1"/>
          <p:nvPr/>
        </p:nvSpPr>
        <p:spPr>
          <a:xfrm>
            <a:off x="7893559" y="370901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15" name="TextBox 615"/>
          <p:cNvSpPr txBox="1"/>
          <p:nvPr/>
        </p:nvSpPr>
        <p:spPr>
          <a:xfrm>
            <a:off x="7877584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16" name="TextBox 616"/>
          <p:cNvSpPr txBox="1"/>
          <p:nvPr/>
        </p:nvSpPr>
        <p:spPr>
          <a:xfrm>
            <a:off x="7877584" y="495494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17" name="TextBox 617"/>
          <p:cNvSpPr txBox="1"/>
          <p:nvPr/>
        </p:nvSpPr>
        <p:spPr>
          <a:xfrm>
            <a:off x="8908584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18" name="TextBox 618"/>
          <p:cNvSpPr txBox="1"/>
          <p:nvPr/>
        </p:nvSpPr>
        <p:spPr>
          <a:xfrm>
            <a:off x="8896246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19" name="TextBox 619"/>
          <p:cNvSpPr txBox="1"/>
          <p:nvPr/>
        </p:nvSpPr>
        <p:spPr>
          <a:xfrm>
            <a:off x="8908140" y="494243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620" name="TextBox 620"/>
          <p:cNvSpPr txBox="1"/>
          <p:nvPr/>
        </p:nvSpPr>
        <p:spPr>
          <a:xfrm>
            <a:off x="12490764" y="50319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21" name="TextBox 621"/>
          <p:cNvSpPr txBox="1"/>
          <p:nvPr/>
        </p:nvSpPr>
        <p:spPr>
          <a:xfrm>
            <a:off x="13511256" y="502256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622" name="TextBox 622"/>
          <p:cNvSpPr txBox="1"/>
          <p:nvPr/>
        </p:nvSpPr>
        <p:spPr>
          <a:xfrm>
            <a:off x="14522738" y="502256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23" name="TextBox 623"/>
          <p:cNvSpPr txBox="1"/>
          <p:nvPr/>
        </p:nvSpPr>
        <p:spPr>
          <a:xfrm>
            <a:off x="15530985" y="502256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24" name="TextBox 624"/>
          <p:cNvSpPr txBox="1"/>
          <p:nvPr/>
        </p:nvSpPr>
        <p:spPr>
          <a:xfrm>
            <a:off x="16565189" y="501892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25" name="TextBox 625"/>
          <p:cNvSpPr txBox="1"/>
          <p:nvPr/>
        </p:nvSpPr>
        <p:spPr>
          <a:xfrm>
            <a:off x="16556312" y="559720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26" name="TextBox 626"/>
          <p:cNvSpPr txBox="1"/>
          <p:nvPr/>
        </p:nvSpPr>
        <p:spPr>
          <a:xfrm>
            <a:off x="16556312" y="617054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27" name="TextBox 627"/>
          <p:cNvSpPr txBox="1"/>
          <p:nvPr/>
        </p:nvSpPr>
        <p:spPr>
          <a:xfrm>
            <a:off x="10491716" y="559988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grpSp>
        <p:nvGrpSpPr>
          <p:cNvPr id="628" name="Group 628"/>
          <p:cNvGrpSpPr/>
          <p:nvPr/>
        </p:nvGrpSpPr>
        <p:grpSpPr>
          <a:xfrm>
            <a:off x="10464426" y="6172306"/>
            <a:ext cx="177173" cy="177173"/>
            <a:chOff x="0" y="0"/>
            <a:chExt cx="812800" cy="812800"/>
          </a:xfrm>
        </p:grpSpPr>
        <p:sp>
          <p:nvSpPr>
            <p:cNvPr id="629" name="Freeform 6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630" name="TextBox 6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31" name="TextBox 631"/>
          <p:cNvSpPr txBox="1"/>
          <p:nvPr/>
        </p:nvSpPr>
        <p:spPr>
          <a:xfrm>
            <a:off x="10488551" y="619503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grpSp>
        <p:nvGrpSpPr>
          <p:cNvPr id="632" name="Group 632"/>
          <p:cNvGrpSpPr/>
          <p:nvPr/>
        </p:nvGrpSpPr>
        <p:grpSpPr>
          <a:xfrm>
            <a:off x="10470137" y="6775835"/>
            <a:ext cx="177173" cy="177173"/>
            <a:chOff x="0" y="0"/>
            <a:chExt cx="812800" cy="812800"/>
          </a:xfrm>
        </p:grpSpPr>
        <p:sp>
          <p:nvSpPr>
            <p:cNvPr id="633" name="Freeform 6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634" name="TextBox 6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35" name="TextBox 635"/>
          <p:cNvSpPr txBox="1"/>
          <p:nvPr/>
        </p:nvSpPr>
        <p:spPr>
          <a:xfrm>
            <a:off x="10494262" y="67806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636" name="TextBox 636"/>
          <p:cNvSpPr txBox="1"/>
          <p:nvPr/>
        </p:nvSpPr>
        <p:spPr>
          <a:xfrm>
            <a:off x="11481290" y="623027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37" name="TextBox 637"/>
          <p:cNvSpPr txBox="1"/>
          <p:nvPr/>
        </p:nvSpPr>
        <p:spPr>
          <a:xfrm>
            <a:off x="12494228" y="56306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38" name="TextBox 638"/>
          <p:cNvSpPr txBox="1"/>
          <p:nvPr/>
        </p:nvSpPr>
        <p:spPr>
          <a:xfrm>
            <a:off x="12492285" y="623027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39" name="TextBox 639"/>
          <p:cNvSpPr txBox="1"/>
          <p:nvPr/>
        </p:nvSpPr>
        <p:spPr>
          <a:xfrm>
            <a:off x="12492374" y="682614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40" name="TextBox 640"/>
          <p:cNvSpPr txBox="1"/>
          <p:nvPr/>
        </p:nvSpPr>
        <p:spPr>
          <a:xfrm>
            <a:off x="13505221" y="56306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41" name="TextBox 641"/>
          <p:cNvSpPr txBox="1"/>
          <p:nvPr/>
        </p:nvSpPr>
        <p:spPr>
          <a:xfrm>
            <a:off x="13505221" y="62363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42" name="TextBox 642"/>
          <p:cNvSpPr txBox="1"/>
          <p:nvPr/>
        </p:nvSpPr>
        <p:spPr>
          <a:xfrm>
            <a:off x="13515951" y="68209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43" name="TextBox 643"/>
          <p:cNvSpPr txBox="1"/>
          <p:nvPr/>
        </p:nvSpPr>
        <p:spPr>
          <a:xfrm>
            <a:off x="14529631" y="559720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grpSp>
        <p:nvGrpSpPr>
          <p:cNvPr id="644" name="Group 644"/>
          <p:cNvGrpSpPr/>
          <p:nvPr/>
        </p:nvGrpSpPr>
        <p:grpSpPr>
          <a:xfrm>
            <a:off x="14508656" y="6178428"/>
            <a:ext cx="177173" cy="177173"/>
            <a:chOff x="0" y="0"/>
            <a:chExt cx="812800" cy="812800"/>
          </a:xfrm>
        </p:grpSpPr>
        <p:sp>
          <p:nvSpPr>
            <p:cNvPr id="645" name="Freeform 6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646" name="TextBox 6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47" name="TextBox 647"/>
          <p:cNvSpPr txBox="1"/>
          <p:nvPr/>
        </p:nvSpPr>
        <p:spPr>
          <a:xfrm>
            <a:off x="14542228" y="6184036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48" name="TextBox 648"/>
          <p:cNvSpPr txBox="1"/>
          <p:nvPr/>
        </p:nvSpPr>
        <p:spPr>
          <a:xfrm>
            <a:off x="14530138" y="680517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49" name="TextBox 649"/>
          <p:cNvSpPr txBox="1"/>
          <p:nvPr/>
        </p:nvSpPr>
        <p:spPr>
          <a:xfrm>
            <a:off x="15541982" y="564485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50" name="TextBox 650"/>
          <p:cNvSpPr txBox="1"/>
          <p:nvPr/>
        </p:nvSpPr>
        <p:spPr>
          <a:xfrm>
            <a:off x="15560454" y="616800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51" name="TextBox 651"/>
          <p:cNvSpPr txBox="1"/>
          <p:nvPr/>
        </p:nvSpPr>
        <p:spPr>
          <a:xfrm>
            <a:off x="1028700" y="99266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652" name="TextBox 652"/>
          <p:cNvSpPr txBox="1"/>
          <p:nvPr/>
        </p:nvSpPr>
        <p:spPr>
          <a:xfrm>
            <a:off x="2697977" y="644097"/>
            <a:ext cx="2137023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dissemination </a:t>
            </a:r>
          </a:p>
        </p:txBody>
      </p:sp>
      <p:sp>
        <p:nvSpPr>
          <p:cNvPr id="653" name="TextBox 653"/>
          <p:cNvSpPr txBox="1"/>
          <p:nvPr/>
        </p:nvSpPr>
        <p:spPr>
          <a:xfrm>
            <a:off x="2714380" y="3108086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54" name="TextBox 654"/>
          <p:cNvSpPr txBox="1"/>
          <p:nvPr/>
        </p:nvSpPr>
        <p:spPr>
          <a:xfrm>
            <a:off x="8911991" y="2545464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55" name="TextBox 655"/>
          <p:cNvSpPr txBox="1"/>
          <p:nvPr/>
        </p:nvSpPr>
        <p:spPr>
          <a:xfrm>
            <a:off x="4804985" y="667775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56" name="TextBox 656"/>
          <p:cNvSpPr txBox="1"/>
          <p:nvPr/>
        </p:nvSpPr>
        <p:spPr>
          <a:xfrm>
            <a:off x="5826964" y="667243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57" name="TextBox 657"/>
          <p:cNvSpPr txBox="1"/>
          <p:nvPr/>
        </p:nvSpPr>
        <p:spPr>
          <a:xfrm>
            <a:off x="6872354" y="667243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58" name="TextBox 658"/>
          <p:cNvSpPr txBox="1"/>
          <p:nvPr/>
        </p:nvSpPr>
        <p:spPr>
          <a:xfrm>
            <a:off x="7893559" y="667243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59" name="TextBox 659"/>
          <p:cNvSpPr txBox="1"/>
          <p:nvPr/>
        </p:nvSpPr>
        <p:spPr>
          <a:xfrm>
            <a:off x="8920606" y="666263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60" name="TextBox 660"/>
          <p:cNvSpPr txBox="1"/>
          <p:nvPr/>
        </p:nvSpPr>
        <p:spPr>
          <a:xfrm>
            <a:off x="2719202" y="729236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661" name="TextBox 661"/>
          <p:cNvSpPr txBox="1"/>
          <p:nvPr/>
        </p:nvSpPr>
        <p:spPr>
          <a:xfrm>
            <a:off x="3792319" y="729090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62" name="TextBox 662"/>
          <p:cNvSpPr txBox="1"/>
          <p:nvPr/>
        </p:nvSpPr>
        <p:spPr>
          <a:xfrm>
            <a:off x="4799166" y="727723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63" name="TextBox 663"/>
          <p:cNvSpPr txBox="1"/>
          <p:nvPr/>
        </p:nvSpPr>
        <p:spPr>
          <a:xfrm>
            <a:off x="5826964" y="728445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64" name="TextBox 664"/>
          <p:cNvSpPr txBox="1"/>
          <p:nvPr/>
        </p:nvSpPr>
        <p:spPr>
          <a:xfrm>
            <a:off x="5815312" y="789130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65" name="TextBox 665"/>
          <p:cNvSpPr txBox="1"/>
          <p:nvPr/>
        </p:nvSpPr>
        <p:spPr>
          <a:xfrm>
            <a:off x="5826964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66" name="TextBox 666"/>
          <p:cNvSpPr txBox="1"/>
          <p:nvPr/>
        </p:nvSpPr>
        <p:spPr>
          <a:xfrm>
            <a:off x="6860908" y="7252599"/>
            <a:ext cx="147524" cy="12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7"/>
              </a:lnSpc>
              <a:spcBef>
                <a:spcPct val="0"/>
              </a:spcBef>
            </a:pPr>
            <a:r>
              <a:rPr lang="en-US" sz="784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67" name="TextBox 667"/>
          <p:cNvSpPr txBox="1"/>
          <p:nvPr/>
        </p:nvSpPr>
        <p:spPr>
          <a:xfrm>
            <a:off x="6857445" y="790415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68" name="TextBox 668"/>
          <p:cNvSpPr txBox="1"/>
          <p:nvPr/>
        </p:nvSpPr>
        <p:spPr>
          <a:xfrm>
            <a:off x="6859287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669" name="TextBox 669"/>
          <p:cNvSpPr txBox="1"/>
          <p:nvPr/>
        </p:nvSpPr>
        <p:spPr>
          <a:xfrm>
            <a:off x="7901261" y="7289785"/>
            <a:ext cx="131286" cy="12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70" name="TextBox 670"/>
          <p:cNvSpPr txBox="1"/>
          <p:nvPr/>
        </p:nvSpPr>
        <p:spPr>
          <a:xfrm>
            <a:off x="7890733" y="789130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71" name="TextBox 671"/>
          <p:cNvSpPr txBox="1"/>
          <p:nvPr/>
        </p:nvSpPr>
        <p:spPr>
          <a:xfrm>
            <a:off x="7918126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72" name="TextBox 672"/>
          <p:cNvSpPr txBox="1"/>
          <p:nvPr/>
        </p:nvSpPr>
        <p:spPr>
          <a:xfrm>
            <a:off x="8944796" y="730481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73" name="TextBox 673"/>
          <p:cNvSpPr txBox="1"/>
          <p:nvPr/>
        </p:nvSpPr>
        <p:spPr>
          <a:xfrm>
            <a:off x="8943217" y="78886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74" name="TextBox 674"/>
          <p:cNvSpPr txBox="1"/>
          <p:nvPr/>
        </p:nvSpPr>
        <p:spPr>
          <a:xfrm>
            <a:off x="8928393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75" name="TextBox 675"/>
          <p:cNvSpPr txBox="1"/>
          <p:nvPr/>
        </p:nvSpPr>
        <p:spPr>
          <a:xfrm>
            <a:off x="2743950" y="789130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76" name="TextBox 676"/>
          <p:cNvSpPr txBox="1"/>
          <p:nvPr/>
        </p:nvSpPr>
        <p:spPr>
          <a:xfrm>
            <a:off x="2714380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77" name="TextBox 677"/>
          <p:cNvSpPr txBox="1"/>
          <p:nvPr/>
        </p:nvSpPr>
        <p:spPr>
          <a:xfrm>
            <a:off x="2730782" y="911295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78" name="TextBox 678"/>
          <p:cNvSpPr txBox="1"/>
          <p:nvPr/>
        </p:nvSpPr>
        <p:spPr>
          <a:xfrm>
            <a:off x="3792319" y="790415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79" name="TextBox 679"/>
          <p:cNvSpPr txBox="1"/>
          <p:nvPr/>
        </p:nvSpPr>
        <p:spPr>
          <a:xfrm>
            <a:off x="3750887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80" name="TextBox 680"/>
          <p:cNvSpPr txBox="1"/>
          <p:nvPr/>
        </p:nvSpPr>
        <p:spPr>
          <a:xfrm>
            <a:off x="3768847" y="909666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81" name="TextBox 681"/>
          <p:cNvSpPr txBox="1"/>
          <p:nvPr/>
        </p:nvSpPr>
        <p:spPr>
          <a:xfrm>
            <a:off x="4801154" y="789435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82" name="TextBox 682"/>
          <p:cNvSpPr txBox="1"/>
          <p:nvPr/>
        </p:nvSpPr>
        <p:spPr>
          <a:xfrm>
            <a:off x="4795460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83" name="TextBox 683"/>
          <p:cNvSpPr txBox="1"/>
          <p:nvPr/>
        </p:nvSpPr>
        <p:spPr>
          <a:xfrm>
            <a:off x="4806958" y="906532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684" name="TextBox 684"/>
          <p:cNvSpPr txBox="1"/>
          <p:nvPr/>
        </p:nvSpPr>
        <p:spPr>
          <a:xfrm>
            <a:off x="5879357" y="90653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685" name="TextBox 685"/>
          <p:cNvSpPr txBox="1"/>
          <p:nvPr/>
        </p:nvSpPr>
        <p:spPr>
          <a:xfrm>
            <a:off x="4717253" y="2373740"/>
            <a:ext cx="1760977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December 2024</a:t>
            </a:r>
          </a:p>
        </p:txBody>
      </p:sp>
      <p:sp>
        <p:nvSpPr>
          <p:cNvPr id="686" name="TextBox 686"/>
          <p:cNvSpPr txBox="1"/>
          <p:nvPr/>
        </p:nvSpPr>
        <p:spPr>
          <a:xfrm>
            <a:off x="4260812" y="5934275"/>
            <a:ext cx="2673858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January 2025</a:t>
            </a:r>
          </a:p>
        </p:txBody>
      </p:sp>
      <p:sp>
        <p:nvSpPr>
          <p:cNvPr id="687" name="TextBox 687"/>
          <p:cNvSpPr txBox="1"/>
          <p:nvPr/>
        </p:nvSpPr>
        <p:spPr>
          <a:xfrm>
            <a:off x="11212966" y="4190330"/>
            <a:ext cx="1644005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February 2025</a:t>
            </a:r>
          </a:p>
        </p:txBody>
      </p:sp>
      <p:sp>
        <p:nvSpPr>
          <p:cNvPr id="688" name="TextBox 688"/>
          <p:cNvSpPr txBox="1"/>
          <p:nvPr/>
        </p:nvSpPr>
        <p:spPr>
          <a:xfrm>
            <a:off x="6872354" y="905740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689" name="TextBox 689"/>
          <p:cNvSpPr txBox="1"/>
          <p:nvPr/>
        </p:nvSpPr>
        <p:spPr>
          <a:xfrm>
            <a:off x="15506860" y="446568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90" name="TextBox 690"/>
          <p:cNvSpPr txBox="1"/>
          <p:nvPr/>
        </p:nvSpPr>
        <p:spPr>
          <a:xfrm>
            <a:off x="16565189" y="445686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grpSp>
        <p:nvGrpSpPr>
          <p:cNvPr id="691" name="Group 691"/>
          <p:cNvGrpSpPr/>
          <p:nvPr/>
        </p:nvGrpSpPr>
        <p:grpSpPr>
          <a:xfrm>
            <a:off x="10460746" y="4993615"/>
            <a:ext cx="177173" cy="177173"/>
            <a:chOff x="0" y="0"/>
            <a:chExt cx="812800" cy="812800"/>
          </a:xfrm>
        </p:grpSpPr>
        <p:sp>
          <p:nvSpPr>
            <p:cNvPr id="692" name="Freeform 6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693" name="TextBox 69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94" name="TextBox 694"/>
          <p:cNvSpPr txBox="1"/>
          <p:nvPr/>
        </p:nvSpPr>
        <p:spPr>
          <a:xfrm>
            <a:off x="10499503" y="501381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95" name="TextBox 695"/>
          <p:cNvSpPr txBox="1"/>
          <p:nvPr/>
        </p:nvSpPr>
        <p:spPr>
          <a:xfrm>
            <a:off x="5836621" y="495116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96" name="TextBox 696"/>
          <p:cNvSpPr txBox="1"/>
          <p:nvPr/>
        </p:nvSpPr>
        <p:spPr>
          <a:xfrm>
            <a:off x="11490815" y="5635898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97" name="TextBox 697"/>
          <p:cNvSpPr txBox="1"/>
          <p:nvPr/>
        </p:nvSpPr>
        <p:spPr>
          <a:xfrm>
            <a:off x="11481290" y="6823581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98" name="TextBox 698"/>
          <p:cNvSpPr txBox="1"/>
          <p:nvPr/>
        </p:nvSpPr>
        <p:spPr>
          <a:xfrm>
            <a:off x="16283458" y="6478072"/>
            <a:ext cx="369556" cy="104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Sárvár-Révkomárom</a:t>
            </a:r>
          </a:p>
        </p:txBody>
      </p:sp>
      <p:sp>
        <p:nvSpPr>
          <p:cNvPr id="699" name="TextBox 699"/>
          <p:cNvSpPr txBox="1"/>
          <p:nvPr/>
        </p:nvSpPr>
        <p:spPr>
          <a:xfrm>
            <a:off x="16303567" y="5904890"/>
            <a:ext cx="326082" cy="9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</a:t>
            </a:r>
          </a:p>
          <a:p>
            <a:pPr algn="ctr">
              <a:lnSpc>
                <a:spcPts val="315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Ada</a:t>
            </a:r>
          </a:p>
        </p:txBody>
      </p:sp>
      <p:sp>
        <p:nvSpPr>
          <p:cNvPr id="700" name="TextBox 700"/>
          <p:cNvSpPr txBox="1"/>
          <p:nvPr/>
        </p:nvSpPr>
        <p:spPr>
          <a:xfrm>
            <a:off x="7212782" y="3957557"/>
            <a:ext cx="445123" cy="16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Sepsiszentgyörgy-Szombathelyy</a:t>
            </a:r>
          </a:p>
        </p:txBody>
      </p:sp>
      <p:grpSp>
        <p:nvGrpSpPr>
          <p:cNvPr id="701" name="Group 701"/>
          <p:cNvGrpSpPr/>
          <p:nvPr/>
        </p:nvGrpSpPr>
        <p:grpSpPr>
          <a:xfrm>
            <a:off x="3726319" y="5524985"/>
            <a:ext cx="180420" cy="180420"/>
            <a:chOff x="0" y="0"/>
            <a:chExt cx="812800" cy="812800"/>
          </a:xfrm>
        </p:grpSpPr>
        <p:sp>
          <p:nvSpPr>
            <p:cNvPr id="702" name="Freeform 70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703" name="TextBox 70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04" name="TextBox 704"/>
          <p:cNvSpPr txBox="1"/>
          <p:nvPr/>
        </p:nvSpPr>
        <p:spPr>
          <a:xfrm>
            <a:off x="3743184" y="5546316"/>
            <a:ext cx="131286" cy="12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705" name="TextBox 705"/>
          <p:cNvSpPr txBox="1"/>
          <p:nvPr/>
        </p:nvSpPr>
        <p:spPr>
          <a:xfrm>
            <a:off x="11479435" y="503969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706" name="TextBox 706"/>
          <p:cNvSpPr txBox="1"/>
          <p:nvPr/>
        </p:nvSpPr>
        <p:spPr>
          <a:xfrm>
            <a:off x="5327577" y="7228980"/>
            <a:ext cx="462543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0" tooltip="https://www.eotvoscell.hu/hirek/erasmus2410"/>
              </a:rPr>
              <a:t>VVSZC Eötvös beszámoló</a:t>
            </a:r>
          </a:p>
        </p:txBody>
      </p:sp>
      <p:sp>
        <p:nvSpPr>
          <p:cNvPr id="707" name="TextBox 707"/>
          <p:cNvSpPr txBox="1"/>
          <p:nvPr/>
        </p:nvSpPr>
        <p:spPr>
          <a:xfrm>
            <a:off x="2227696" y="3149370"/>
            <a:ext cx="486684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1" tooltip="https://www.facebook.com/photo.php?fbid=1151902580268634&amp;set=pb.100063467083224.-2207520000&amp;type=3"/>
              </a:rPr>
              <a:t>VVSZC Kereskedelmi beszámoló</a:t>
            </a:r>
          </a:p>
        </p:txBody>
      </p:sp>
      <p:sp>
        <p:nvSpPr>
          <p:cNvPr id="708" name="TextBox 708"/>
          <p:cNvSpPr txBox="1"/>
          <p:nvPr/>
        </p:nvSpPr>
        <p:spPr>
          <a:xfrm>
            <a:off x="5327577" y="3700766"/>
            <a:ext cx="473367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2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2" tooltip="https://www.facebook.com/photo.php?fbid=1159620952830130&amp;set=pb.100063467083224.-2207520000&amp;type=3"/>
              </a:rPr>
              <a:t>VVSZC Kereskedelmi 2. beszámoló</a:t>
            </a:r>
          </a:p>
        </p:txBody>
      </p:sp>
      <p:sp>
        <p:nvSpPr>
          <p:cNvPr id="709" name="TextBox 709"/>
          <p:cNvSpPr txBox="1"/>
          <p:nvPr/>
        </p:nvSpPr>
        <p:spPr>
          <a:xfrm>
            <a:off x="5342380" y="7843811"/>
            <a:ext cx="458565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3" tooltip="https://www.facebook.com/permalink.php?story_fbid=pfbid032AaSYge9XFmJJDGmAtu2w2kr2LApCGVq7ZGYxKsFd6BoqhXyiFoCozdMHhJA7Ymyl&amp;id=100085608642891"/>
              </a:rPr>
              <a:t>VVSZC Oladi beszámoló</a:t>
            </a:r>
          </a:p>
        </p:txBody>
      </p:sp>
      <p:sp>
        <p:nvSpPr>
          <p:cNvPr id="710" name="TextBox 710"/>
          <p:cNvSpPr txBox="1"/>
          <p:nvPr/>
        </p:nvSpPr>
        <p:spPr>
          <a:xfrm>
            <a:off x="15933863" y="4817139"/>
            <a:ext cx="473794" cy="8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Szombathely-Prága</a:t>
            </a:r>
          </a:p>
        </p:txBody>
      </p:sp>
      <p:sp>
        <p:nvSpPr>
          <p:cNvPr id="711" name="TextBox 711"/>
          <p:cNvSpPr txBox="1"/>
          <p:nvPr/>
        </p:nvSpPr>
        <p:spPr>
          <a:xfrm>
            <a:off x="14917820" y="6435981"/>
            <a:ext cx="465289" cy="9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Prága-Szombathely</a:t>
            </a:r>
          </a:p>
        </p:txBody>
      </p:sp>
      <p:sp>
        <p:nvSpPr>
          <p:cNvPr id="712" name="TextBox 712"/>
          <p:cNvSpPr txBox="1"/>
          <p:nvPr/>
        </p:nvSpPr>
        <p:spPr>
          <a:xfrm>
            <a:off x="13000939" y="6788174"/>
            <a:ext cx="504230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4" tooltip="https://www.hbsz.edu.hu/p/erasmus"/>
              </a:rPr>
              <a:t>VVSZC HBSZ beszámoló</a:t>
            </a:r>
          </a:p>
        </p:txBody>
      </p:sp>
      <p:sp>
        <p:nvSpPr>
          <p:cNvPr id="713" name="TextBox 713"/>
          <p:cNvSpPr txBox="1"/>
          <p:nvPr/>
        </p:nvSpPr>
        <p:spPr>
          <a:xfrm>
            <a:off x="14031128" y="6192304"/>
            <a:ext cx="424736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5" tooltip="https://barabas-sarvar.hu/hirek/erasmus-mobilitas-program"/>
              </a:rPr>
              <a:t>VVSZC Barabás beszámoló</a:t>
            </a:r>
          </a:p>
        </p:txBody>
      </p:sp>
      <p:sp>
        <p:nvSpPr>
          <p:cNvPr id="714" name="Freeform 714"/>
          <p:cNvSpPr/>
          <p:nvPr/>
        </p:nvSpPr>
        <p:spPr>
          <a:xfrm rot="-6044019">
            <a:off x="11438443" y="1475500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1"/>
                </a:lnTo>
                <a:lnTo>
                  <a:pt x="0" y="137531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715" name="TextBox 715"/>
          <p:cNvSpPr txBox="1"/>
          <p:nvPr/>
        </p:nvSpPr>
        <p:spPr>
          <a:xfrm>
            <a:off x="11978410" y="6192304"/>
            <a:ext cx="373508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6" tooltip="https://www.facebook.com/GepipariSzombathely/posts/pfbid02s7H2h61HuV7SYHZ9186bLEMGSz8drsDd3WTwqFe8GbJZkLGwxeq1PbDG483VArX7l"/>
              </a:rPr>
              <a:t>VVSZC Gépipari beszámoló</a:t>
            </a:r>
          </a:p>
        </p:txBody>
      </p:sp>
      <p:sp>
        <p:nvSpPr>
          <p:cNvPr id="716" name="Freeform 716"/>
          <p:cNvSpPr/>
          <p:nvPr/>
        </p:nvSpPr>
        <p:spPr>
          <a:xfrm>
            <a:off x="11833543" y="6188337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17" name="Freeform 717"/>
          <p:cNvSpPr/>
          <p:nvPr/>
        </p:nvSpPr>
        <p:spPr>
          <a:xfrm>
            <a:off x="15899969" y="5762064"/>
            <a:ext cx="423180" cy="266604"/>
          </a:xfrm>
          <a:custGeom>
            <a:avLst/>
            <a:gdLst/>
            <a:ahLst/>
            <a:cxnLst/>
            <a:rect l="l" t="t" r="r" b="b"/>
            <a:pathLst>
              <a:path w="423180" h="266604">
                <a:moveTo>
                  <a:pt x="0" y="0"/>
                </a:moveTo>
                <a:lnTo>
                  <a:pt x="423180" y="0"/>
                </a:lnTo>
                <a:lnTo>
                  <a:pt x="423180" y="266603"/>
                </a:lnTo>
                <a:lnTo>
                  <a:pt x="0" y="2666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97113" y="-4248778"/>
            <a:ext cx="20267773" cy="5893160"/>
            <a:chOff x="0" y="0"/>
            <a:chExt cx="27023698" cy="78575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06239" cy="7857546"/>
            </a:xfrm>
            <a:custGeom>
              <a:avLst/>
              <a:gdLst/>
              <a:ahLst/>
              <a:cxnLst/>
              <a:rect l="l" t="t" r="r" b="b"/>
              <a:pathLst>
                <a:path w="14506239" h="7857546">
                  <a:moveTo>
                    <a:pt x="0" y="0"/>
                  </a:moveTo>
                  <a:lnTo>
                    <a:pt x="14506239" y="0"/>
                  </a:lnTo>
                  <a:lnTo>
                    <a:pt x="1450623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585749" y="0"/>
              <a:ext cx="13437948" cy="7857546"/>
            </a:xfrm>
            <a:custGeom>
              <a:avLst/>
              <a:gdLst/>
              <a:ahLst/>
              <a:cxnLst/>
              <a:rect l="l" t="t" r="r" b="b"/>
              <a:pathLst>
                <a:path w="13437948" h="7857546">
                  <a:moveTo>
                    <a:pt x="0" y="0"/>
                  </a:moveTo>
                  <a:lnTo>
                    <a:pt x="13437949" y="0"/>
                  </a:lnTo>
                  <a:lnTo>
                    <a:pt x="1343794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7949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488463">
            <a:off x="316051" y="1752939"/>
            <a:ext cx="2406341" cy="1717390"/>
          </a:xfrm>
          <a:custGeom>
            <a:avLst/>
            <a:gdLst/>
            <a:ahLst/>
            <a:cxnLst/>
            <a:rect l="l" t="t" r="r" b="b"/>
            <a:pathLst>
              <a:path w="2406341" h="1717390">
                <a:moveTo>
                  <a:pt x="0" y="0"/>
                </a:moveTo>
                <a:lnTo>
                  <a:pt x="2406341" y="0"/>
                </a:lnTo>
                <a:lnTo>
                  <a:pt x="2406341" y="1717389"/>
                </a:lnTo>
                <a:lnTo>
                  <a:pt x="0" y="1717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74" r="-4055" b="-707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034443" y="3065972"/>
            <a:ext cx="904016" cy="489335"/>
            <a:chOff x="0" y="0"/>
            <a:chExt cx="4996803" cy="2704719"/>
          </a:xfrm>
        </p:grpSpPr>
        <p:sp>
          <p:nvSpPr>
            <p:cNvPr id="7" name="Freeform 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3065947" y="3058752"/>
            <a:ext cx="903958" cy="489335"/>
            <a:chOff x="0" y="0"/>
            <a:chExt cx="4996482" cy="2704719"/>
          </a:xfrm>
        </p:grpSpPr>
        <p:sp>
          <p:nvSpPr>
            <p:cNvPr id="10" name="Freeform 1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4097451" y="3058752"/>
            <a:ext cx="903900" cy="489335"/>
            <a:chOff x="0" y="0"/>
            <a:chExt cx="4996160" cy="2704719"/>
          </a:xfrm>
        </p:grpSpPr>
        <p:sp>
          <p:nvSpPr>
            <p:cNvPr id="13" name="Freeform 1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5128955" y="3058752"/>
            <a:ext cx="903842" cy="489335"/>
            <a:chOff x="0" y="0"/>
            <a:chExt cx="4995839" cy="2704719"/>
          </a:xfrm>
        </p:grpSpPr>
        <p:sp>
          <p:nvSpPr>
            <p:cNvPr id="16" name="Freeform 1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6160459" y="3058752"/>
            <a:ext cx="903784" cy="489335"/>
            <a:chOff x="0" y="0"/>
            <a:chExt cx="4995518" cy="2704719"/>
          </a:xfrm>
        </p:grpSpPr>
        <p:sp>
          <p:nvSpPr>
            <p:cNvPr id="19" name="Freeform 1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7191963" y="3062547"/>
            <a:ext cx="903726" cy="489335"/>
            <a:chOff x="0" y="0"/>
            <a:chExt cx="4995196" cy="2704719"/>
          </a:xfrm>
        </p:grpSpPr>
        <p:sp>
          <p:nvSpPr>
            <p:cNvPr id="22" name="Freeform 2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8223467" y="3058752"/>
            <a:ext cx="903667" cy="489335"/>
            <a:chOff x="0" y="0"/>
            <a:chExt cx="4994875" cy="2704719"/>
          </a:xfrm>
        </p:grpSpPr>
        <p:sp>
          <p:nvSpPr>
            <p:cNvPr id="25" name="Freeform 2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2694815" y="3123000"/>
            <a:ext cx="180420" cy="18042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726319" y="3123000"/>
            <a:ext cx="180420" cy="180420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757823" y="3123000"/>
            <a:ext cx="180420" cy="180420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789235" y="3123000"/>
            <a:ext cx="180420" cy="180420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820681" y="3123000"/>
            <a:ext cx="180420" cy="180420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2034443" y="3664811"/>
            <a:ext cx="904016" cy="489335"/>
            <a:chOff x="0" y="0"/>
            <a:chExt cx="4996803" cy="2704719"/>
          </a:xfrm>
        </p:grpSpPr>
        <p:sp>
          <p:nvSpPr>
            <p:cNvPr id="43" name="Freeform 43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3065947" y="3664811"/>
            <a:ext cx="903958" cy="489335"/>
            <a:chOff x="0" y="0"/>
            <a:chExt cx="4996482" cy="2704719"/>
          </a:xfrm>
        </p:grpSpPr>
        <p:sp>
          <p:nvSpPr>
            <p:cNvPr id="46" name="Freeform 46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4097451" y="3664811"/>
            <a:ext cx="903900" cy="489335"/>
            <a:chOff x="0" y="0"/>
            <a:chExt cx="4996160" cy="2704719"/>
          </a:xfrm>
        </p:grpSpPr>
        <p:sp>
          <p:nvSpPr>
            <p:cNvPr id="49" name="Freeform 49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5128955" y="3664811"/>
            <a:ext cx="903842" cy="489335"/>
            <a:chOff x="0" y="0"/>
            <a:chExt cx="4995839" cy="2704719"/>
          </a:xfrm>
        </p:grpSpPr>
        <p:sp>
          <p:nvSpPr>
            <p:cNvPr id="52" name="Freeform 52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6160459" y="3664811"/>
            <a:ext cx="903784" cy="489335"/>
            <a:chOff x="0" y="0"/>
            <a:chExt cx="4995518" cy="2704719"/>
          </a:xfrm>
        </p:grpSpPr>
        <p:sp>
          <p:nvSpPr>
            <p:cNvPr id="55" name="Freeform 55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7191963" y="3664811"/>
            <a:ext cx="903726" cy="489335"/>
            <a:chOff x="0" y="0"/>
            <a:chExt cx="4995196" cy="2704719"/>
          </a:xfrm>
        </p:grpSpPr>
        <p:sp>
          <p:nvSpPr>
            <p:cNvPr id="58" name="Freeform 58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8223467" y="3664811"/>
            <a:ext cx="903667" cy="489335"/>
            <a:chOff x="0" y="0"/>
            <a:chExt cx="4994875" cy="2704719"/>
          </a:xfrm>
        </p:grpSpPr>
        <p:sp>
          <p:nvSpPr>
            <p:cNvPr id="61" name="Freeform 61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3726319" y="3729058"/>
            <a:ext cx="180420" cy="180420"/>
            <a:chOff x="0" y="0"/>
            <a:chExt cx="812800" cy="8128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4757823" y="3729058"/>
            <a:ext cx="180420" cy="180420"/>
            <a:chOff x="0" y="0"/>
            <a:chExt cx="812800" cy="8128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5789235" y="3729058"/>
            <a:ext cx="180420" cy="180420"/>
            <a:chOff x="0" y="0"/>
            <a:chExt cx="812800" cy="8128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71" name="TextBox 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8900437" y="3696934"/>
            <a:ext cx="180420" cy="180420"/>
            <a:chOff x="0" y="0"/>
            <a:chExt cx="812800" cy="8128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2034443" y="4270869"/>
            <a:ext cx="904016" cy="489335"/>
            <a:chOff x="0" y="0"/>
            <a:chExt cx="4996803" cy="2704719"/>
          </a:xfrm>
        </p:grpSpPr>
        <p:sp>
          <p:nvSpPr>
            <p:cNvPr id="76" name="Freeform 7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78" name="Group 78"/>
          <p:cNvGrpSpPr/>
          <p:nvPr/>
        </p:nvGrpSpPr>
        <p:grpSpPr>
          <a:xfrm>
            <a:off x="3065947" y="4270869"/>
            <a:ext cx="903958" cy="489335"/>
            <a:chOff x="0" y="0"/>
            <a:chExt cx="4996482" cy="2704719"/>
          </a:xfrm>
        </p:grpSpPr>
        <p:sp>
          <p:nvSpPr>
            <p:cNvPr id="79" name="Freeform 79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81" name="Group 81"/>
          <p:cNvGrpSpPr/>
          <p:nvPr/>
        </p:nvGrpSpPr>
        <p:grpSpPr>
          <a:xfrm>
            <a:off x="4097451" y="4270869"/>
            <a:ext cx="903900" cy="489335"/>
            <a:chOff x="0" y="0"/>
            <a:chExt cx="4996160" cy="2704719"/>
          </a:xfrm>
        </p:grpSpPr>
        <p:sp>
          <p:nvSpPr>
            <p:cNvPr id="82" name="Freeform 82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84" name="Group 84"/>
          <p:cNvGrpSpPr/>
          <p:nvPr/>
        </p:nvGrpSpPr>
        <p:grpSpPr>
          <a:xfrm>
            <a:off x="5128955" y="4270869"/>
            <a:ext cx="903842" cy="489335"/>
            <a:chOff x="0" y="0"/>
            <a:chExt cx="4995839" cy="2704719"/>
          </a:xfrm>
        </p:grpSpPr>
        <p:sp>
          <p:nvSpPr>
            <p:cNvPr id="85" name="Freeform 8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6160459" y="4270869"/>
            <a:ext cx="903784" cy="489335"/>
            <a:chOff x="0" y="0"/>
            <a:chExt cx="4995518" cy="2704719"/>
          </a:xfrm>
        </p:grpSpPr>
        <p:sp>
          <p:nvSpPr>
            <p:cNvPr id="88" name="Freeform 88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7191963" y="4270869"/>
            <a:ext cx="903726" cy="489335"/>
            <a:chOff x="0" y="0"/>
            <a:chExt cx="4995196" cy="2704719"/>
          </a:xfrm>
        </p:grpSpPr>
        <p:sp>
          <p:nvSpPr>
            <p:cNvPr id="91" name="Freeform 9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93" name="Group 93"/>
          <p:cNvGrpSpPr/>
          <p:nvPr/>
        </p:nvGrpSpPr>
        <p:grpSpPr>
          <a:xfrm>
            <a:off x="8223467" y="4270869"/>
            <a:ext cx="903667" cy="489335"/>
            <a:chOff x="0" y="0"/>
            <a:chExt cx="4994875" cy="2704719"/>
          </a:xfrm>
        </p:grpSpPr>
        <p:sp>
          <p:nvSpPr>
            <p:cNvPr id="94" name="Freeform 9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2694815" y="4335116"/>
            <a:ext cx="180420" cy="180420"/>
            <a:chOff x="0" y="0"/>
            <a:chExt cx="812800" cy="8128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98" name="TextBox 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3726319" y="4335116"/>
            <a:ext cx="180420" cy="180420"/>
            <a:chOff x="0" y="0"/>
            <a:chExt cx="812800" cy="8128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4757823" y="4335116"/>
            <a:ext cx="180420" cy="180420"/>
            <a:chOff x="0" y="0"/>
            <a:chExt cx="812800" cy="8128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04" name="TextBox 1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6820681" y="4335116"/>
            <a:ext cx="180420" cy="180420"/>
            <a:chOff x="0" y="0"/>
            <a:chExt cx="812800" cy="8128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07" name="TextBox 1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7852126" y="4335116"/>
            <a:ext cx="180420" cy="180420"/>
            <a:chOff x="0" y="0"/>
            <a:chExt cx="812800" cy="8128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8883572" y="4335116"/>
            <a:ext cx="180420" cy="180420"/>
            <a:chOff x="0" y="0"/>
            <a:chExt cx="812800" cy="8128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2034443" y="4876927"/>
            <a:ext cx="904016" cy="489335"/>
            <a:chOff x="0" y="0"/>
            <a:chExt cx="4996803" cy="2704719"/>
          </a:xfrm>
        </p:grpSpPr>
        <p:sp>
          <p:nvSpPr>
            <p:cNvPr id="115" name="Freeform 11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17" name="Group 117"/>
          <p:cNvGrpSpPr/>
          <p:nvPr/>
        </p:nvGrpSpPr>
        <p:grpSpPr>
          <a:xfrm>
            <a:off x="3065947" y="4876927"/>
            <a:ext cx="903958" cy="489335"/>
            <a:chOff x="0" y="0"/>
            <a:chExt cx="4996482" cy="2704719"/>
          </a:xfrm>
        </p:grpSpPr>
        <p:sp>
          <p:nvSpPr>
            <p:cNvPr id="118" name="Freeform 118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0" name="Group 120"/>
          <p:cNvGrpSpPr/>
          <p:nvPr/>
        </p:nvGrpSpPr>
        <p:grpSpPr>
          <a:xfrm>
            <a:off x="4097451" y="4876927"/>
            <a:ext cx="903900" cy="489335"/>
            <a:chOff x="0" y="0"/>
            <a:chExt cx="4996160" cy="2704719"/>
          </a:xfrm>
        </p:grpSpPr>
        <p:sp>
          <p:nvSpPr>
            <p:cNvPr id="121" name="Freeform 121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23" name="Group 123"/>
          <p:cNvGrpSpPr/>
          <p:nvPr/>
        </p:nvGrpSpPr>
        <p:grpSpPr>
          <a:xfrm>
            <a:off x="6160459" y="4876927"/>
            <a:ext cx="903784" cy="489335"/>
            <a:chOff x="0" y="0"/>
            <a:chExt cx="4995518" cy="2704719"/>
          </a:xfrm>
        </p:grpSpPr>
        <p:sp>
          <p:nvSpPr>
            <p:cNvPr id="124" name="Freeform 12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26" name="Group 126"/>
          <p:cNvGrpSpPr/>
          <p:nvPr/>
        </p:nvGrpSpPr>
        <p:grpSpPr>
          <a:xfrm>
            <a:off x="7191963" y="4876927"/>
            <a:ext cx="903726" cy="489335"/>
            <a:chOff x="0" y="0"/>
            <a:chExt cx="4995196" cy="2704719"/>
          </a:xfrm>
        </p:grpSpPr>
        <p:sp>
          <p:nvSpPr>
            <p:cNvPr id="127" name="Freeform 12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29" name="Group 129"/>
          <p:cNvGrpSpPr/>
          <p:nvPr/>
        </p:nvGrpSpPr>
        <p:grpSpPr>
          <a:xfrm>
            <a:off x="2694815" y="4941175"/>
            <a:ext cx="180420" cy="180420"/>
            <a:chOff x="0" y="0"/>
            <a:chExt cx="812800" cy="81280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3726319" y="4941175"/>
            <a:ext cx="180420" cy="180420"/>
            <a:chOff x="0" y="0"/>
            <a:chExt cx="812800" cy="81280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4757823" y="4941175"/>
            <a:ext cx="180420" cy="180420"/>
            <a:chOff x="0" y="0"/>
            <a:chExt cx="812800" cy="81280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37" name="TextBox 1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5789235" y="4941175"/>
            <a:ext cx="180420" cy="180420"/>
            <a:chOff x="0" y="0"/>
            <a:chExt cx="812800" cy="8128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6820681" y="4941175"/>
            <a:ext cx="180420" cy="180420"/>
            <a:chOff x="0" y="0"/>
            <a:chExt cx="812800" cy="8128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8223467" y="2507127"/>
            <a:ext cx="903667" cy="489335"/>
            <a:chOff x="0" y="0"/>
            <a:chExt cx="4994875" cy="2704719"/>
          </a:xfrm>
        </p:grpSpPr>
        <p:sp>
          <p:nvSpPr>
            <p:cNvPr id="145" name="Freeform 14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46" name="Freeform 14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47" name="Group 147"/>
          <p:cNvGrpSpPr/>
          <p:nvPr/>
        </p:nvGrpSpPr>
        <p:grpSpPr>
          <a:xfrm>
            <a:off x="5806100" y="4335116"/>
            <a:ext cx="180420" cy="180420"/>
            <a:chOff x="0" y="0"/>
            <a:chExt cx="812800" cy="8128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49" name="TextBox 1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0" name="TextBox 150"/>
          <p:cNvSpPr txBox="1"/>
          <p:nvPr/>
        </p:nvSpPr>
        <p:spPr>
          <a:xfrm>
            <a:off x="581531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grpSp>
        <p:nvGrpSpPr>
          <p:cNvPr id="151" name="Group 151"/>
          <p:cNvGrpSpPr/>
          <p:nvPr/>
        </p:nvGrpSpPr>
        <p:grpSpPr>
          <a:xfrm>
            <a:off x="5145821" y="4876927"/>
            <a:ext cx="903842" cy="489335"/>
            <a:chOff x="0" y="0"/>
            <a:chExt cx="4995839" cy="2704719"/>
          </a:xfrm>
        </p:grpSpPr>
        <p:sp>
          <p:nvSpPr>
            <p:cNvPr id="152" name="Freeform 152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53" name="Freeform 153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54" name="Group 154"/>
          <p:cNvGrpSpPr/>
          <p:nvPr/>
        </p:nvGrpSpPr>
        <p:grpSpPr>
          <a:xfrm>
            <a:off x="9793885" y="4967781"/>
            <a:ext cx="887746" cy="480528"/>
            <a:chOff x="0" y="0"/>
            <a:chExt cx="4996803" cy="2704719"/>
          </a:xfrm>
        </p:grpSpPr>
        <p:sp>
          <p:nvSpPr>
            <p:cNvPr id="155" name="Freeform 15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56" name="Freeform 15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57" name="Group 157"/>
          <p:cNvGrpSpPr/>
          <p:nvPr/>
        </p:nvGrpSpPr>
        <p:grpSpPr>
          <a:xfrm>
            <a:off x="10806824" y="4960691"/>
            <a:ext cx="887688" cy="480528"/>
            <a:chOff x="0" y="0"/>
            <a:chExt cx="4996482" cy="2704719"/>
          </a:xfrm>
        </p:grpSpPr>
        <p:sp>
          <p:nvSpPr>
            <p:cNvPr id="158" name="Freeform 158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59" name="Freeform 159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60" name="Group 160"/>
          <p:cNvGrpSpPr/>
          <p:nvPr/>
        </p:nvGrpSpPr>
        <p:grpSpPr>
          <a:xfrm>
            <a:off x="11819762" y="4960691"/>
            <a:ext cx="887631" cy="480528"/>
            <a:chOff x="0" y="0"/>
            <a:chExt cx="4996160" cy="2704719"/>
          </a:xfrm>
        </p:grpSpPr>
        <p:sp>
          <p:nvSpPr>
            <p:cNvPr id="161" name="Freeform 161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62" name="Freeform 162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63" name="Group 163"/>
          <p:cNvGrpSpPr/>
          <p:nvPr/>
        </p:nvGrpSpPr>
        <p:grpSpPr>
          <a:xfrm>
            <a:off x="14858579" y="4964417"/>
            <a:ext cx="887460" cy="480528"/>
            <a:chOff x="0" y="0"/>
            <a:chExt cx="4995196" cy="2704719"/>
          </a:xfrm>
        </p:grpSpPr>
        <p:sp>
          <p:nvSpPr>
            <p:cNvPr id="164" name="Freeform 164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66" name="Group 166"/>
          <p:cNvGrpSpPr/>
          <p:nvPr/>
        </p:nvGrpSpPr>
        <p:grpSpPr>
          <a:xfrm>
            <a:off x="15871517" y="4960691"/>
            <a:ext cx="887403" cy="480528"/>
            <a:chOff x="0" y="0"/>
            <a:chExt cx="4994875" cy="2704719"/>
          </a:xfrm>
        </p:grpSpPr>
        <p:sp>
          <p:nvSpPr>
            <p:cNvPr id="167" name="Freeform 16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69" name="Group 169"/>
          <p:cNvGrpSpPr/>
          <p:nvPr/>
        </p:nvGrpSpPr>
        <p:grpSpPr>
          <a:xfrm>
            <a:off x="11455310" y="5023782"/>
            <a:ext cx="177173" cy="177173"/>
            <a:chOff x="0" y="0"/>
            <a:chExt cx="812800" cy="812800"/>
          </a:xfrm>
        </p:grpSpPr>
        <p:sp>
          <p:nvSpPr>
            <p:cNvPr id="170" name="Freeform 1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71" name="TextBox 1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2" name="Group 172"/>
          <p:cNvGrpSpPr/>
          <p:nvPr/>
        </p:nvGrpSpPr>
        <p:grpSpPr>
          <a:xfrm>
            <a:off x="12468249" y="5023782"/>
            <a:ext cx="177173" cy="177173"/>
            <a:chOff x="0" y="0"/>
            <a:chExt cx="812800" cy="812800"/>
          </a:xfrm>
        </p:grpSpPr>
        <p:sp>
          <p:nvSpPr>
            <p:cNvPr id="173" name="Freeform 1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74" name="TextBox 17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5" name="Group 175"/>
          <p:cNvGrpSpPr/>
          <p:nvPr/>
        </p:nvGrpSpPr>
        <p:grpSpPr>
          <a:xfrm>
            <a:off x="15506860" y="4996073"/>
            <a:ext cx="177173" cy="177173"/>
            <a:chOff x="0" y="0"/>
            <a:chExt cx="812800" cy="812800"/>
          </a:xfrm>
        </p:grpSpPr>
        <p:sp>
          <p:nvSpPr>
            <p:cNvPr id="176" name="Freeform 1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77" name="TextBox 1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8" name="Group 178"/>
          <p:cNvGrpSpPr/>
          <p:nvPr/>
        </p:nvGrpSpPr>
        <p:grpSpPr>
          <a:xfrm>
            <a:off x="8896417" y="2557782"/>
            <a:ext cx="179664" cy="179664"/>
            <a:chOff x="0" y="0"/>
            <a:chExt cx="812800" cy="812800"/>
          </a:xfrm>
        </p:grpSpPr>
        <p:sp>
          <p:nvSpPr>
            <p:cNvPr id="179" name="Freeform 1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80" name="TextBox 1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789" tIns="27789" rIns="27789" bIns="2778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1" name="Group 181"/>
          <p:cNvGrpSpPr/>
          <p:nvPr/>
        </p:nvGrpSpPr>
        <p:grpSpPr>
          <a:xfrm>
            <a:off x="16532187" y="5007194"/>
            <a:ext cx="177173" cy="177173"/>
            <a:chOff x="0" y="0"/>
            <a:chExt cx="812800" cy="812800"/>
          </a:xfrm>
        </p:grpSpPr>
        <p:sp>
          <p:nvSpPr>
            <p:cNvPr id="182" name="Freeform 1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83" name="TextBox 18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4" name="Group 184"/>
          <p:cNvGrpSpPr/>
          <p:nvPr/>
        </p:nvGrpSpPr>
        <p:grpSpPr>
          <a:xfrm>
            <a:off x="10806824" y="5555841"/>
            <a:ext cx="887688" cy="480528"/>
            <a:chOff x="0" y="0"/>
            <a:chExt cx="4996482" cy="2704719"/>
          </a:xfrm>
        </p:grpSpPr>
        <p:sp>
          <p:nvSpPr>
            <p:cNvPr id="185" name="Freeform 18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86" name="Freeform 18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87" name="Group 187"/>
          <p:cNvGrpSpPr/>
          <p:nvPr/>
        </p:nvGrpSpPr>
        <p:grpSpPr>
          <a:xfrm>
            <a:off x="11819762" y="5555841"/>
            <a:ext cx="887631" cy="480528"/>
            <a:chOff x="0" y="0"/>
            <a:chExt cx="4996160" cy="2704719"/>
          </a:xfrm>
        </p:grpSpPr>
        <p:sp>
          <p:nvSpPr>
            <p:cNvPr id="188" name="Freeform 18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89" name="Freeform 18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90" name="Group 190"/>
          <p:cNvGrpSpPr/>
          <p:nvPr/>
        </p:nvGrpSpPr>
        <p:grpSpPr>
          <a:xfrm>
            <a:off x="12832701" y="5555841"/>
            <a:ext cx="887574" cy="480528"/>
            <a:chOff x="0" y="0"/>
            <a:chExt cx="4995839" cy="2704719"/>
          </a:xfrm>
        </p:grpSpPr>
        <p:sp>
          <p:nvSpPr>
            <p:cNvPr id="191" name="Freeform 19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92" name="Freeform 19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93" name="Group 193"/>
          <p:cNvGrpSpPr/>
          <p:nvPr/>
        </p:nvGrpSpPr>
        <p:grpSpPr>
          <a:xfrm>
            <a:off x="13845640" y="5555841"/>
            <a:ext cx="887517" cy="480528"/>
            <a:chOff x="0" y="0"/>
            <a:chExt cx="4995518" cy="2704719"/>
          </a:xfrm>
        </p:grpSpPr>
        <p:sp>
          <p:nvSpPr>
            <p:cNvPr id="194" name="Freeform 19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95" name="Freeform 19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96" name="Group 196"/>
          <p:cNvGrpSpPr/>
          <p:nvPr/>
        </p:nvGrpSpPr>
        <p:grpSpPr>
          <a:xfrm>
            <a:off x="14858579" y="5555841"/>
            <a:ext cx="887460" cy="480528"/>
            <a:chOff x="0" y="0"/>
            <a:chExt cx="4995196" cy="2704719"/>
          </a:xfrm>
        </p:grpSpPr>
        <p:sp>
          <p:nvSpPr>
            <p:cNvPr id="197" name="Freeform 19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98" name="Freeform 19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99" name="Group 199"/>
          <p:cNvGrpSpPr/>
          <p:nvPr/>
        </p:nvGrpSpPr>
        <p:grpSpPr>
          <a:xfrm>
            <a:off x="15871517" y="5555841"/>
            <a:ext cx="887403" cy="480528"/>
            <a:chOff x="0" y="0"/>
            <a:chExt cx="4994875" cy="2704719"/>
          </a:xfrm>
        </p:grpSpPr>
        <p:sp>
          <p:nvSpPr>
            <p:cNvPr id="200" name="Freeform 20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01" name="Freeform 20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02" name="Group 202"/>
          <p:cNvGrpSpPr/>
          <p:nvPr/>
        </p:nvGrpSpPr>
        <p:grpSpPr>
          <a:xfrm>
            <a:off x="11455310" y="5618932"/>
            <a:ext cx="177173" cy="177173"/>
            <a:chOff x="0" y="0"/>
            <a:chExt cx="812800" cy="812800"/>
          </a:xfrm>
        </p:grpSpPr>
        <p:sp>
          <p:nvSpPr>
            <p:cNvPr id="203" name="Freeform 2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04" name="TextBox 2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5" name="Group 205"/>
          <p:cNvGrpSpPr/>
          <p:nvPr/>
        </p:nvGrpSpPr>
        <p:grpSpPr>
          <a:xfrm>
            <a:off x="12468249" y="5618932"/>
            <a:ext cx="177173" cy="177173"/>
            <a:chOff x="0" y="0"/>
            <a:chExt cx="812800" cy="812800"/>
          </a:xfrm>
        </p:grpSpPr>
        <p:sp>
          <p:nvSpPr>
            <p:cNvPr id="206" name="Freeform 2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07" name="TextBox 2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8" name="Group 208"/>
          <p:cNvGrpSpPr/>
          <p:nvPr/>
        </p:nvGrpSpPr>
        <p:grpSpPr>
          <a:xfrm>
            <a:off x="13481096" y="5618932"/>
            <a:ext cx="177173" cy="177173"/>
            <a:chOff x="0" y="0"/>
            <a:chExt cx="812800" cy="812800"/>
          </a:xfrm>
        </p:grpSpPr>
        <p:sp>
          <p:nvSpPr>
            <p:cNvPr id="209" name="Freeform 2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10" name="TextBox 2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1" name="Group 211"/>
          <p:cNvGrpSpPr/>
          <p:nvPr/>
        </p:nvGrpSpPr>
        <p:grpSpPr>
          <a:xfrm>
            <a:off x="14515404" y="5589774"/>
            <a:ext cx="177173" cy="177173"/>
            <a:chOff x="0" y="0"/>
            <a:chExt cx="812800" cy="812800"/>
          </a:xfrm>
        </p:grpSpPr>
        <p:sp>
          <p:nvSpPr>
            <p:cNvPr id="212" name="Freeform 2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13" name="TextBox 2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4" name="Group 214"/>
          <p:cNvGrpSpPr/>
          <p:nvPr/>
        </p:nvGrpSpPr>
        <p:grpSpPr>
          <a:xfrm>
            <a:off x="15513139" y="5583294"/>
            <a:ext cx="177173" cy="177173"/>
            <a:chOff x="0" y="0"/>
            <a:chExt cx="812800" cy="812800"/>
          </a:xfrm>
        </p:grpSpPr>
        <p:sp>
          <p:nvSpPr>
            <p:cNvPr id="215" name="Freeform 2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16" name="TextBox 2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7" name="Group 217"/>
          <p:cNvGrpSpPr/>
          <p:nvPr/>
        </p:nvGrpSpPr>
        <p:grpSpPr>
          <a:xfrm>
            <a:off x="16536614" y="5589774"/>
            <a:ext cx="177173" cy="177173"/>
            <a:chOff x="0" y="0"/>
            <a:chExt cx="812800" cy="812800"/>
          </a:xfrm>
        </p:grpSpPr>
        <p:sp>
          <p:nvSpPr>
            <p:cNvPr id="218" name="Freeform 2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19" name="TextBox 2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0" name="Group 220"/>
          <p:cNvGrpSpPr/>
          <p:nvPr/>
        </p:nvGrpSpPr>
        <p:grpSpPr>
          <a:xfrm>
            <a:off x="9793885" y="6150992"/>
            <a:ext cx="887746" cy="480528"/>
            <a:chOff x="0" y="0"/>
            <a:chExt cx="4996803" cy="2704719"/>
          </a:xfrm>
        </p:grpSpPr>
        <p:sp>
          <p:nvSpPr>
            <p:cNvPr id="221" name="Freeform 22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22" name="Freeform 22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23" name="Group 223"/>
          <p:cNvGrpSpPr/>
          <p:nvPr/>
        </p:nvGrpSpPr>
        <p:grpSpPr>
          <a:xfrm>
            <a:off x="10806824" y="6150992"/>
            <a:ext cx="887688" cy="480528"/>
            <a:chOff x="0" y="0"/>
            <a:chExt cx="4996482" cy="2704719"/>
          </a:xfrm>
        </p:grpSpPr>
        <p:sp>
          <p:nvSpPr>
            <p:cNvPr id="224" name="Freeform 22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25" name="Freeform 22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26" name="Group 226"/>
          <p:cNvGrpSpPr/>
          <p:nvPr/>
        </p:nvGrpSpPr>
        <p:grpSpPr>
          <a:xfrm>
            <a:off x="11819762" y="6150992"/>
            <a:ext cx="887631" cy="480528"/>
            <a:chOff x="0" y="0"/>
            <a:chExt cx="4996160" cy="2704719"/>
          </a:xfrm>
        </p:grpSpPr>
        <p:sp>
          <p:nvSpPr>
            <p:cNvPr id="227" name="Freeform 227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28" name="Freeform 228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29" name="Group 229"/>
          <p:cNvGrpSpPr/>
          <p:nvPr/>
        </p:nvGrpSpPr>
        <p:grpSpPr>
          <a:xfrm>
            <a:off x="12832701" y="6150992"/>
            <a:ext cx="887574" cy="480528"/>
            <a:chOff x="0" y="0"/>
            <a:chExt cx="4995839" cy="2704719"/>
          </a:xfrm>
        </p:grpSpPr>
        <p:sp>
          <p:nvSpPr>
            <p:cNvPr id="230" name="Freeform 230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31" name="Freeform 231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32" name="Group 232"/>
          <p:cNvGrpSpPr/>
          <p:nvPr/>
        </p:nvGrpSpPr>
        <p:grpSpPr>
          <a:xfrm>
            <a:off x="13845640" y="6150992"/>
            <a:ext cx="887517" cy="480528"/>
            <a:chOff x="0" y="0"/>
            <a:chExt cx="4995518" cy="2704719"/>
          </a:xfrm>
        </p:grpSpPr>
        <p:sp>
          <p:nvSpPr>
            <p:cNvPr id="233" name="Freeform 233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34" name="Freeform 234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35" name="Group 235"/>
          <p:cNvGrpSpPr/>
          <p:nvPr/>
        </p:nvGrpSpPr>
        <p:grpSpPr>
          <a:xfrm>
            <a:off x="14858579" y="6150992"/>
            <a:ext cx="887460" cy="480528"/>
            <a:chOff x="0" y="0"/>
            <a:chExt cx="4995196" cy="2704719"/>
          </a:xfrm>
        </p:grpSpPr>
        <p:sp>
          <p:nvSpPr>
            <p:cNvPr id="236" name="Freeform 236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37" name="Freeform 237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38" name="Group 238"/>
          <p:cNvGrpSpPr/>
          <p:nvPr/>
        </p:nvGrpSpPr>
        <p:grpSpPr>
          <a:xfrm>
            <a:off x="15871517" y="6150992"/>
            <a:ext cx="887403" cy="480528"/>
            <a:chOff x="0" y="0"/>
            <a:chExt cx="4994875" cy="2704719"/>
          </a:xfrm>
        </p:grpSpPr>
        <p:sp>
          <p:nvSpPr>
            <p:cNvPr id="239" name="Freeform 239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40" name="Freeform 240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41" name="Group 241"/>
          <p:cNvGrpSpPr/>
          <p:nvPr/>
        </p:nvGrpSpPr>
        <p:grpSpPr>
          <a:xfrm>
            <a:off x="11455310" y="6214083"/>
            <a:ext cx="177173" cy="177173"/>
            <a:chOff x="0" y="0"/>
            <a:chExt cx="812800" cy="812800"/>
          </a:xfrm>
        </p:grpSpPr>
        <p:sp>
          <p:nvSpPr>
            <p:cNvPr id="242" name="Freeform 2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43" name="TextBox 2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4" name="Group 244"/>
          <p:cNvGrpSpPr/>
          <p:nvPr/>
        </p:nvGrpSpPr>
        <p:grpSpPr>
          <a:xfrm>
            <a:off x="12468249" y="6214083"/>
            <a:ext cx="177173" cy="177173"/>
            <a:chOff x="0" y="0"/>
            <a:chExt cx="812800" cy="812800"/>
          </a:xfrm>
        </p:grpSpPr>
        <p:sp>
          <p:nvSpPr>
            <p:cNvPr id="245" name="Freeform 2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46" name="TextBox 2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7" name="Group 247"/>
          <p:cNvGrpSpPr/>
          <p:nvPr/>
        </p:nvGrpSpPr>
        <p:grpSpPr>
          <a:xfrm>
            <a:off x="13481096" y="6214083"/>
            <a:ext cx="177173" cy="177173"/>
            <a:chOff x="0" y="0"/>
            <a:chExt cx="812800" cy="812800"/>
          </a:xfrm>
        </p:grpSpPr>
        <p:sp>
          <p:nvSpPr>
            <p:cNvPr id="248" name="Freeform 2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49" name="TextBox 2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0" name="Group 250"/>
          <p:cNvGrpSpPr/>
          <p:nvPr/>
        </p:nvGrpSpPr>
        <p:grpSpPr>
          <a:xfrm>
            <a:off x="16536614" y="6178428"/>
            <a:ext cx="177173" cy="177173"/>
            <a:chOff x="0" y="0"/>
            <a:chExt cx="812800" cy="812800"/>
          </a:xfrm>
        </p:grpSpPr>
        <p:sp>
          <p:nvSpPr>
            <p:cNvPr id="251" name="Freeform 2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52" name="TextBox 25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3" name="Group 253"/>
          <p:cNvGrpSpPr/>
          <p:nvPr/>
        </p:nvGrpSpPr>
        <p:grpSpPr>
          <a:xfrm>
            <a:off x="9793885" y="6746142"/>
            <a:ext cx="887746" cy="480528"/>
            <a:chOff x="0" y="0"/>
            <a:chExt cx="4996803" cy="2704719"/>
          </a:xfrm>
        </p:grpSpPr>
        <p:sp>
          <p:nvSpPr>
            <p:cNvPr id="254" name="Freeform 25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55" name="Freeform 25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56" name="Group 256"/>
          <p:cNvGrpSpPr/>
          <p:nvPr/>
        </p:nvGrpSpPr>
        <p:grpSpPr>
          <a:xfrm>
            <a:off x="10806824" y="6746142"/>
            <a:ext cx="887688" cy="480528"/>
            <a:chOff x="0" y="0"/>
            <a:chExt cx="4996482" cy="2704719"/>
          </a:xfrm>
        </p:grpSpPr>
        <p:sp>
          <p:nvSpPr>
            <p:cNvPr id="257" name="Freeform 25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58" name="Freeform 25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59" name="Group 259"/>
          <p:cNvGrpSpPr/>
          <p:nvPr/>
        </p:nvGrpSpPr>
        <p:grpSpPr>
          <a:xfrm>
            <a:off x="11819762" y="6746142"/>
            <a:ext cx="887631" cy="480528"/>
            <a:chOff x="0" y="0"/>
            <a:chExt cx="4996160" cy="2704719"/>
          </a:xfrm>
        </p:grpSpPr>
        <p:sp>
          <p:nvSpPr>
            <p:cNvPr id="260" name="Freeform 26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61" name="Freeform 26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62" name="Group 262"/>
          <p:cNvGrpSpPr/>
          <p:nvPr/>
        </p:nvGrpSpPr>
        <p:grpSpPr>
          <a:xfrm>
            <a:off x="12832701" y="6746142"/>
            <a:ext cx="887574" cy="480528"/>
            <a:chOff x="0" y="0"/>
            <a:chExt cx="4995839" cy="2704719"/>
          </a:xfrm>
        </p:grpSpPr>
        <p:sp>
          <p:nvSpPr>
            <p:cNvPr id="263" name="Freeform 26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64" name="Freeform 26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65" name="Group 265"/>
          <p:cNvGrpSpPr/>
          <p:nvPr/>
        </p:nvGrpSpPr>
        <p:grpSpPr>
          <a:xfrm>
            <a:off x="13845640" y="6746142"/>
            <a:ext cx="887517" cy="480528"/>
            <a:chOff x="0" y="0"/>
            <a:chExt cx="4995518" cy="2704719"/>
          </a:xfrm>
        </p:grpSpPr>
        <p:sp>
          <p:nvSpPr>
            <p:cNvPr id="266" name="Freeform 266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67" name="Freeform 267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68" name="Group 268"/>
          <p:cNvGrpSpPr/>
          <p:nvPr/>
        </p:nvGrpSpPr>
        <p:grpSpPr>
          <a:xfrm>
            <a:off x="11462680" y="6799689"/>
            <a:ext cx="177173" cy="177173"/>
            <a:chOff x="0" y="0"/>
            <a:chExt cx="812800" cy="812800"/>
          </a:xfrm>
        </p:grpSpPr>
        <p:sp>
          <p:nvSpPr>
            <p:cNvPr id="269" name="Freeform 2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70" name="TextBox 27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1" name="Group 271"/>
          <p:cNvGrpSpPr/>
          <p:nvPr/>
        </p:nvGrpSpPr>
        <p:grpSpPr>
          <a:xfrm>
            <a:off x="12475562" y="6780016"/>
            <a:ext cx="177173" cy="177173"/>
            <a:chOff x="0" y="0"/>
            <a:chExt cx="812800" cy="812800"/>
          </a:xfrm>
        </p:grpSpPr>
        <p:sp>
          <p:nvSpPr>
            <p:cNvPr id="272" name="Freeform 2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73" name="TextBox 27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4" name="Group 274"/>
          <p:cNvGrpSpPr/>
          <p:nvPr/>
        </p:nvGrpSpPr>
        <p:grpSpPr>
          <a:xfrm>
            <a:off x="13481096" y="6788585"/>
            <a:ext cx="177173" cy="177173"/>
            <a:chOff x="0" y="0"/>
            <a:chExt cx="812800" cy="812800"/>
          </a:xfrm>
        </p:grpSpPr>
        <p:sp>
          <p:nvSpPr>
            <p:cNvPr id="275" name="Freeform 2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76" name="TextBox 27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7" name="Group 277"/>
          <p:cNvGrpSpPr/>
          <p:nvPr/>
        </p:nvGrpSpPr>
        <p:grpSpPr>
          <a:xfrm>
            <a:off x="15507734" y="4432827"/>
            <a:ext cx="177173" cy="177173"/>
            <a:chOff x="0" y="0"/>
            <a:chExt cx="812800" cy="812800"/>
          </a:xfrm>
        </p:grpSpPr>
        <p:sp>
          <p:nvSpPr>
            <p:cNvPr id="278" name="Freeform 2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79" name="TextBox 27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0" name="Group 280"/>
          <p:cNvGrpSpPr/>
          <p:nvPr/>
        </p:nvGrpSpPr>
        <p:grpSpPr>
          <a:xfrm>
            <a:off x="14858579" y="4418994"/>
            <a:ext cx="887460" cy="480528"/>
            <a:chOff x="0" y="0"/>
            <a:chExt cx="4995196" cy="2704719"/>
          </a:xfrm>
        </p:grpSpPr>
        <p:sp>
          <p:nvSpPr>
            <p:cNvPr id="281" name="Freeform 28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82" name="Freeform 28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83" name="Group 283"/>
          <p:cNvGrpSpPr/>
          <p:nvPr/>
        </p:nvGrpSpPr>
        <p:grpSpPr>
          <a:xfrm>
            <a:off x="15871517" y="4418994"/>
            <a:ext cx="887403" cy="480528"/>
            <a:chOff x="0" y="0"/>
            <a:chExt cx="4994875" cy="2704719"/>
          </a:xfrm>
        </p:grpSpPr>
        <p:sp>
          <p:nvSpPr>
            <p:cNvPr id="284" name="Freeform 28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85" name="Freeform 28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sp>
        <p:nvSpPr>
          <p:cNvPr id="286" name="TextBox 286"/>
          <p:cNvSpPr txBox="1"/>
          <p:nvPr/>
        </p:nvSpPr>
        <p:spPr>
          <a:xfrm>
            <a:off x="16517564" y="447918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287" name="Freeform 287"/>
          <p:cNvSpPr/>
          <p:nvPr/>
        </p:nvSpPr>
        <p:spPr>
          <a:xfrm>
            <a:off x="4763020" y="5907430"/>
            <a:ext cx="1669443" cy="434055"/>
          </a:xfrm>
          <a:custGeom>
            <a:avLst/>
            <a:gdLst/>
            <a:ahLst/>
            <a:cxnLst/>
            <a:rect l="l" t="t" r="r" b="b"/>
            <a:pathLst>
              <a:path w="1669443" h="434055">
                <a:moveTo>
                  <a:pt x="0" y="0"/>
                </a:moveTo>
                <a:lnTo>
                  <a:pt x="1669443" y="0"/>
                </a:lnTo>
                <a:lnTo>
                  <a:pt x="1669443" y="434055"/>
                </a:lnTo>
                <a:lnTo>
                  <a:pt x="0" y="4340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88" name="Freeform 288"/>
          <p:cNvSpPr/>
          <p:nvPr/>
        </p:nvSpPr>
        <p:spPr>
          <a:xfrm>
            <a:off x="4686180" y="2303972"/>
            <a:ext cx="1823124" cy="474012"/>
          </a:xfrm>
          <a:custGeom>
            <a:avLst/>
            <a:gdLst/>
            <a:ahLst/>
            <a:cxnLst/>
            <a:rect l="l" t="t" r="r" b="b"/>
            <a:pathLst>
              <a:path w="1823124" h="474012">
                <a:moveTo>
                  <a:pt x="0" y="0"/>
                </a:moveTo>
                <a:lnTo>
                  <a:pt x="1823123" y="0"/>
                </a:lnTo>
                <a:lnTo>
                  <a:pt x="1823123" y="474012"/>
                </a:lnTo>
                <a:lnTo>
                  <a:pt x="0" y="474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289" name="Group 289"/>
          <p:cNvGrpSpPr/>
          <p:nvPr/>
        </p:nvGrpSpPr>
        <p:grpSpPr>
          <a:xfrm>
            <a:off x="4119988" y="6617769"/>
            <a:ext cx="903900" cy="489335"/>
            <a:chOff x="0" y="0"/>
            <a:chExt cx="4996160" cy="2704719"/>
          </a:xfrm>
        </p:grpSpPr>
        <p:sp>
          <p:nvSpPr>
            <p:cNvPr id="290" name="Freeform 29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91" name="Freeform 29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92" name="Group 292"/>
          <p:cNvGrpSpPr/>
          <p:nvPr/>
        </p:nvGrpSpPr>
        <p:grpSpPr>
          <a:xfrm>
            <a:off x="5140133" y="6618776"/>
            <a:ext cx="903842" cy="489335"/>
            <a:chOff x="0" y="0"/>
            <a:chExt cx="4995839" cy="2704719"/>
          </a:xfrm>
        </p:grpSpPr>
        <p:sp>
          <p:nvSpPr>
            <p:cNvPr id="293" name="Freeform 29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94" name="Freeform 29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95" name="Group 295"/>
          <p:cNvGrpSpPr/>
          <p:nvPr/>
        </p:nvGrpSpPr>
        <p:grpSpPr>
          <a:xfrm>
            <a:off x="6167800" y="6618776"/>
            <a:ext cx="903784" cy="489335"/>
            <a:chOff x="0" y="0"/>
            <a:chExt cx="4995518" cy="2704719"/>
          </a:xfrm>
        </p:grpSpPr>
        <p:sp>
          <p:nvSpPr>
            <p:cNvPr id="296" name="Freeform 296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97" name="Freeform 297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98" name="Group 298"/>
          <p:cNvGrpSpPr/>
          <p:nvPr/>
        </p:nvGrpSpPr>
        <p:grpSpPr>
          <a:xfrm>
            <a:off x="7185883" y="6623935"/>
            <a:ext cx="903726" cy="489335"/>
            <a:chOff x="0" y="0"/>
            <a:chExt cx="4995196" cy="2704719"/>
          </a:xfrm>
        </p:grpSpPr>
        <p:sp>
          <p:nvSpPr>
            <p:cNvPr id="299" name="Freeform 29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00" name="Freeform 30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01" name="Group 301"/>
          <p:cNvGrpSpPr/>
          <p:nvPr/>
        </p:nvGrpSpPr>
        <p:grpSpPr>
          <a:xfrm>
            <a:off x="8240333" y="6586365"/>
            <a:ext cx="903667" cy="489335"/>
            <a:chOff x="0" y="0"/>
            <a:chExt cx="4994875" cy="2704719"/>
          </a:xfrm>
        </p:grpSpPr>
        <p:sp>
          <p:nvSpPr>
            <p:cNvPr id="302" name="Freeform 302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03" name="Freeform 303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04" name="Group 304"/>
          <p:cNvGrpSpPr/>
          <p:nvPr/>
        </p:nvGrpSpPr>
        <p:grpSpPr>
          <a:xfrm>
            <a:off x="4774688" y="6650613"/>
            <a:ext cx="180420" cy="180420"/>
            <a:chOff x="0" y="0"/>
            <a:chExt cx="812800" cy="812800"/>
          </a:xfrm>
        </p:grpSpPr>
        <p:sp>
          <p:nvSpPr>
            <p:cNvPr id="305" name="Freeform 30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06" name="TextBox 30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7" name="Group 307"/>
          <p:cNvGrpSpPr/>
          <p:nvPr/>
        </p:nvGrpSpPr>
        <p:grpSpPr>
          <a:xfrm>
            <a:off x="5806100" y="6650613"/>
            <a:ext cx="180420" cy="180420"/>
            <a:chOff x="0" y="0"/>
            <a:chExt cx="812800" cy="812800"/>
          </a:xfrm>
        </p:grpSpPr>
        <p:sp>
          <p:nvSpPr>
            <p:cNvPr id="308" name="Freeform 30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09" name="TextBox 30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0" name="Group 310"/>
          <p:cNvGrpSpPr/>
          <p:nvPr/>
        </p:nvGrpSpPr>
        <p:grpSpPr>
          <a:xfrm>
            <a:off x="6837546" y="6650613"/>
            <a:ext cx="180420" cy="180420"/>
            <a:chOff x="0" y="0"/>
            <a:chExt cx="812800" cy="812800"/>
          </a:xfrm>
        </p:grpSpPr>
        <p:sp>
          <p:nvSpPr>
            <p:cNvPr id="311" name="Freeform 3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12" name="TextBox 3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3" name="Group 313"/>
          <p:cNvGrpSpPr/>
          <p:nvPr/>
        </p:nvGrpSpPr>
        <p:grpSpPr>
          <a:xfrm>
            <a:off x="7868992" y="6650613"/>
            <a:ext cx="180420" cy="180420"/>
            <a:chOff x="0" y="0"/>
            <a:chExt cx="812800" cy="812800"/>
          </a:xfrm>
        </p:grpSpPr>
        <p:sp>
          <p:nvSpPr>
            <p:cNvPr id="314" name="Freeform 3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15" name="TextBox 3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6" name="Group 316"/>
          <p:cNvGrpSpPr/>
          <p:nvPr/>
        </p:nvGrpSpPr>
        <p:grpSpPr>
          <a:xfrm>
            <a:off x="8903826" y="6628813"/>
            <a:ext cx="180420" cy="180420"/>
            <a:chOff x="0" y="0"/>
            <a:chExt cx="812800" cy="812800"/>
          </a:xfrm>
        </p:grpSpPr>
        <p:sp>
          <p:nvSpPr>
            <p:cNvPr id="317" name="Freeform 3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18" name="TextBox 3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9" name="Group 319"/>
          <p:cNvGrpSpPr/>
          <p:nvPr/>
        </p:nvGrpSpPr>
        <p:grpSpPr>
          <a:xfrm>
            <a:off x="2051308" y="7192424"/>
            <a:ext cx="904016" cy="489335"/>
            <a:chOff x="0" y="0"/>
            <a:chExt cx="4996803" cy="2704719"/>
          </a:xfrm>
        </p:grpSpPr>
        <p:sp>
          <p:nvSpPr>
            <p:cNvPr id="320" name="Freeform 32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21" name="Freeform 32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22" name="Group 322"/>
          <p:cNvGrpSpPr/>
          <p:nvPr/>
        </p:nvGrpSpPr>
        <p:grpSpPr>
          <a:xfrm>
            <a:off x="3082813" y="7192424"/>
            <a:ext cx="903958" cy="489335"/>
            <a:chOff x="0" y="0"/>
            <a:chExt cx="4996482" cy="2704719"/>
          </a:xfrm>
        </p:grpSpPr>
        <p:sp>
          <p:nvSpPr>
            <p:cNvPr id="323" name="Freeform 323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24" name="Freeform 324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25" name="Group 325"/>
          <p:cNvGrpSpPr/>
          <p:nvPr/>
        </p:nvGrpSpPr>
        <p:grpSpPr>
          <a:xfrm>
            <a:off x="4114317" y="7192424"/>
            <a:ext cx="903900" cy="489335"/>
            <a:chOff x="0" y="0"/>
            <a:chExt cx="4996160" cy="2704719"/>
          </a:xfrm>
        </p:grpSpPr>
        <p:sp>
          <p:nvSpPr>
            <p:cNvPr id="326" name="Freeform 326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27" name="Freeform 327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28" name="Group 328"/>
          <p:cNvGrpSpPr/>
          <p:nvPr/>
        </p:nvGrpSpPr>
        <p:grpSpPr>
          <a:xfrm>
            <a:off x="5145821" y="7192424"/>
            <a:ext cx="903842" cy="489335"/>
            <a:chOff x="0" y="0"/>
            <a:chExt cx="4995839" cy="2704719"/>
          </a:xfrm>
        </p:grpSpPr>
        <p:sp>
          <p:nvSpPr>
            <p:cNvPr id="329" name="Freeform 329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30" name="Freeform 330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31" name="Group 331"/>
          <p:cNvGrpSpPr/>
          <p:nvPr/>
        </p:nvGrpSpPr>
        <p:grpSpPr>
          <a:xfrm>
            <a:off x="6177325" y="7192424"/>
            <a:ext cx="903784" cy="489335"/>
            <a:chOff x="0" y="0"/>
            <a:chExt cx="4995518" cy="2704719"/>
          </a:xfrm>
        </p:grpSpPr>
        <p:sp>
          <p:nvSpPr>
            <p:cNvPr id="332" name="Freeform 332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33" name="Freeform 333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34" name="Group 334"/>
          <p:cNvGrpSpPr/>
          <p:nvPr/>
        </p:nvGrpSpPr>
        <p:grpSpPr>
          <a:xfrm>
            <a:off x="7208829" y="7192424"/>
            <a:ext cx="903726" cy="489335"/>
            <a:chOff x="0" y="0"/>
            <a:chExt cx="4995196" cy="2704719"/>
          </a:xfrm>
        </p:grpSpPr>
        <p:sp>
          <p:nvSpPr>
            <p:cNvPr id="335" name="Freeform 335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36" name="Freeform 336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37" name="Group 337"/>
          <p:cNvGrpSpPr/>
          <p:nvPr/>
        </p:nvGrpSpPr>
        <p:grpSpPr>
          <a:xfrm>
            <a:off x="8240333" y="7192424"/>
            <a:ext cx="903667" cy="489335"/>
            <a:chOff x="0" y="0"/>
            <a:chExt cx="4994875" cy="2704719"/>
          </a:xfrm>
        </p:grpSpPr>
        <p:sp>
          <p:nvSpPr>
            <p:cNvPr id="338" name="Freeform 338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39" name="Freeform 339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40" name="Group 340"/>
          <p:cNvGrpSpPr/>
          <p:nvPr/>
        </p:nvGrpSpPr>
        <p:grpSpPr>
          <a:xfrm>
            <a:off x="2711680" y="7256671"/>
            <a:ext cx="180420" cy="180420"/>
            <a:chOff x="0" y="0"/>
            <a:chExt cx="812800" cy="812800"/>
          </a:xfrm>
        </p:grpSpPr>
        <p:sp>
          <p:nvSpPr>
            <p:cNvPr id="341" name="Freeform 3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42" name="TextBox 3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3" name="Group 343"/>
          <p:cNvGrpSpPr/>
          <p:nvPr/>
        </p:nvGrpSpPr>
        <p:grpSpPr>
          <a:xfrm>
            <a:off x="3743184" y="7256671"/>
            <a:ext cx="180420" cy="180420"/>
            <a:chOff x="0" y="0"/>
            <a:chExt cx="812800" cy="812800"/>
          </a:xfrm>
        </p:grpSpPr>
        <p:sp>
          <p:nvSpPr>
            <p:cNvPr id="344" name="Freeform 3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45" name="TextBox 34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6" name="Group 346"/>
          <p:cNvGrpSpPr/>
          <p:nvPr/>
        </p:nvGrpSpPr>
        <p:grpSpPr>
          <a:xfrm>
            <a:off x="4774688" y="7256671"/>
            <a:ext cx="180420" cy="180420"/>
            <a:chOff x="0" y="0"/>
            <a:chExt cx="812800" cy="812800"/>
          </a:xfrm>
        </p:grpSpPr>
        <p:sp>
          <p:nvSpPr>
            <p:cNvPr id="347" name="Freeform 3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48" name="TextBox 34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9" name="Group 349"/>
          <p:cNvGrpSpPr/>
          <p:nvPr/>
        </p:nvGrpSpPr>
        <p:grpSpPr>
          <a:xfrm>
            <a:off x="5806100" y="7256671"/>
            <a:ext cx="180420" cy="180420"/>
            <a:chOff x="0" y="0"/>
            <a:chExt cx="812800" cy="812800"/>
          </a:xfrm>
        </p:grpSpPr>
        <p:sp>
          <p:nvSpPr>
            <p:cNvPr id="350" name="Freeform 3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51" name="TextBox 35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2" name="Group 352"/>
          <p:cNvGrpSpPr/>
          <p:nvPr/>
        </p:nvGrpSpPr>
        <p:grpSpPr>
          <a:xfrm>
            <a:off x="7868992" y="7256671"/>
            <a:ext cx="180420" cy="180420"/>
            <a:chOff x="0" y="0"/>
            <a:chExt cx="812800" cy="812800"/>
          </a:xfrm>
        </p:grpSpPr>
        <p:sp>
          <p:nvSpPr>
            <p:cNvPr id="353" name="Freeform 3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54" name="TextBox 35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5" name="Group 355"/>
          <p:cNvGrpSpPr/>
          <p:nvPr/>
        </p:nvGrpSpPr>
        <p:grpSpPr>
          <a:xfrm>
            <a:off x="8912654" y="7239206"/>
            <a:ext cx="180420" cy="180420"/>
            <a:chOff x="0" y="0"/>
            <a:chExt cx="812800" cy="812800"/>
          </a:xfrm>
        </p:grpSpPr>
        <p:sp>
          <p:nvSpPr>
            <p:cNvPr id="356" name="Freeform 3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57" name="TextBox 35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8" name="Group 358"/>
          <p:cNvGrpSpPr/>
          <p:nvPr/>
        </p:nvGrpSpPr>
        <p:grpSpPr>
          <a:xfrm>
            <a:off x="2051308" y="7798482"/>
            <a:ext cx="904016" cy="489335"/>
            <a:chOff x="0" y="0"/>
            <a:chExt cx="4996803" cy="2704719"/>
          </a:xfrm>
        </p:grpSpPr>
        <p:sp>
          <p:nvSpPr>
            <p:cNvPr id="359" name="Freeform 359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60" name="Freeform 360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61" name="Group 361"/>
          <p:cNvGrpSpPr/>
          <p:nvPr/>
        </p:nvGrpSpPr>
        <p:grpSpPr>
          <a:xfrm>
            <a:off x="3082813" y="7798482"/>
            <a:ext cx="903958" cy="489335"/>
            <a:chOff x="0" y="0"/>
            <a:chExt cx="4996482" cy="2704719"/>
          </a:xfrm>
        </p:grpSpPr>
        <p:sp>
          <p:nvSpPr>
            <p:cNvPr id="362" name="Freeform 362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63" name="Freeform 363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64" name="Group 364"/>
          <p:cNvGrpSpPr/>
          <p:nvPr/>
        </p:nvGrpSpPr>
        <p:grpSpPr>
          <a:xfrm>
            <a:off x="4114317" y="7798482"/>
            <a:ext cx="903900" cy="489335"/>
            <a:chOff x="0" y="0"/>
            <a:chExt cx="4996160" cy="2704719"/>
          </a:xfrm>
        </p:grpSpPr>
        <p:sp>
          <p:nvSpPr>
            <p:cNvPr id="365" name="Freeform 365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66" name="Freeform 366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67" name="Group 367"/>
          <p:cNvGrpSpPr/>
          <p:nvPr/>
        </p:nvGrpSpPr>
        <p:grpSpPr>
          <a:xfrm>
            <a:off x="5145821" y="7798482"/>
            <a:ext cx="903842" cy="489335"/>
            <a:chOff x="0" y="0"/>
            <a:chExt cx="4995839" cy="2704719"/>
          </a:xfrm>
        </p:grpSpPr>
        <p:sp>
          <p:nvSpPr>
            <p:cNvPr id="368" name="Freeform 368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69" name="Freeform 369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70" name="Group 370"/>
          <p:cNvGrpSpPr/>
          <p:nvPr/>
        </p:nvGrpSpPr>
        <p:grpSpPr>
          <a:xfrm>
            <a:off x="6177325" y="7798482"/>
            <a:ext cx="903784" cy="489335"/>
            <a:chOff x="0" y="0"/>
            <a:chExt cx="4995518" cy="2704719"/>
          </a:xfrm>
        </p:grpSpPr>
        <p:sp>
          <p:nvSpPr>
            <p:cNvPr id="371" name="Freeform 371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72" name="Freeform 372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73" name="Group 373"/>
          <p:cNvGrpSpPr/>
          <p:nvPr/>
        </p:nvGrpSpPr>
        <p:grpSpPr>
          <a:xfrm>
            <a:off x="7208829" y="7798482"/>
            <a:ext cx="903726" cy="489335"/>
            <a:chOff x="0" y="0"/>
            <a:chExt cx="4995196" cy="2704719"/>
          </a:xfrm>
        </p:grpSpPr>
        <p:sp>
          <p:nvSpPr>
            <p:cNvPr id="374" name="Freeform 374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75" name="Freeform 375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76" name="Group 376"/>
          <p:cNvGrpSpPr/>
          <p:nvPr/>
        </p:nvGrpSpPr>
        <p:grpSpPr>
          <a:xfrm>
            <a:off x="8240333" y="7798482"/>
            <a:ext cx="903667" cy="489335"/>
            <a:chOff x="0" y="0"/>
            <a:chExt cx="4994875" cy="2704719"/>
          </a:xfrm>
        </p:grpSpPr>
        <p:sp>
          <p:nvSpPr>
            <p:cNvPr id="377" name="Freeform 37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78" name="Freeform 37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79" name="Group 379"/>
          <p:cNvGrpSpPr/>
          <p:nvPr/>
        </p:nvGrpSpPr>
        <p:grpSpPr>
          <a:xfrm>
            <a:off x="2711680" y="7862729"/>
            <a:ext cx="180420" cy="180420"/>
            <a:chOff x="0" y="0"/>
            <a:chExt cx="812800" cy="812800"/>
          </a:xfrm>
        </p:grpSpPr>
        <p:sp>
          <p:nvSpPr>
            <p:cNvPr id="380" name="Freeform 3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81" name="TextBox 38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2" name="Group 382"/>
          <p:cNvGrpSpPr/>
          <p:nvPr/>
        </p:nvGrpSpPr>
        <p:grpSpPr>
          <a:xfrm>
            <a:off x="3743184" y="7862729"/>
            <a:ext cx="180420" cy="180420"/>
            <a:chOff x="0" y="0"/>
            <a:chExt cx="812800" cy="812800"/>
          </a:xfrm>
        </p:grpSpPr>
        <p:sp>
          <p:nvSpPr>
            <p:cNvPr id="383" name="Freeform 38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84" name="TextBox 38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5" name="Group 385"/>
          <p:cNvGrpSpPr/>
          <p:nvPr/>
        </p:nvGrpSpPr>
        <p:grpSpPr>
          <a:xfrm>
            <a:off x="4774688" y="7862729"/>
            <a:ext cx="180420" cy="180420"/>
            <a:chOff x="0" y="0"/>
            <a:chExt cx="812800" cy="812800"/>
          </a:xfrm>
        </p:grpSpPr>
        <p:sp>
          <p:nvSpPr>
            <p:cNvPr id="386" name="Freeform 3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87" name="TextBox 38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8" name="Group 388"/>
          <p:cNvGrpSpPr/>
          <p:nvPr/>
        </p:nvGrpSpPr>
        <p:grpSpPr>
          <a:xfrm>
            <a:off x="5806100" y="7862729"/>
            <a:ext cx="180420" cy="180420"/>
            <a:chOff x="0" y="0"/>
            <a:chExt cx="812800" cy="812800"/>
          </a:xfrm>
        </p:grpSpPr>
        <p:sp>
          <p:nvSpPr>
            <p:cNvPr id="389" name="Freeform 3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90" name="TextBox 39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1" name="Group 391"/>
          <p:cNvGrpSpPr/>
          <p:nvPr/>
        </p:nvGrpSpPr>
        <p:grpSpPr>
          <a:xfrm>
            <a:off x="6837546" y="7862729"/>
            <a:ext cx="180420" cy="180420"/>
            <a:chOff x="0" y="0"/>
            <a:chExt cx="812800" cy="812800"/>
          </a:xfrm>
        </p:grpSpPr>
        <p:sp>
          <p:nvSpPr>
            <p:cNvPr id="392" name="Freeform 3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93" name="TextBox 39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4" name="Group 394"/>
          <p:cNvGrpSpPr/>
          <p:nvPr/>
        </p:nvGrpSpPr>
        <p:grpSpPr>
          <a:xfrm>
            <a:off x="2051308" y="8404540"/>
            <a:ext cx="904016" cy="489335"/>
            <a:chOff x="0" y="0"/>
            <a:chExt cx="4996803" cy="2704719"/>
          </a:xfrm>
        </p:grpSpPr>
        <p:sp>
          <p:nvSpPr>
            <p:cNvPr id="395" name="Freeform 39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96" name="Freeform 39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97" name="Group 397"/>
          <p:cNvGrpSpPr/>
          <p:nvPr/>
        </p:nvGrpSpPr>
        <p:grpSpPr>
          <a:xfrm>
            <a:off x="3082813" y="8404540"/>
            <a:ext cx="903958" cy="489335"/>
            <a:chOff x="0" y="0"/>
            <a:chExt cx="4996482" cy="2704719"/>
          </a:xfrm>
        </p:grpSpPr>
        <p:sp>
          <p:nvSpPr>
            <p:cNvPr id="398" name="Freeform 398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99" name="Freeform 399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00" name="Group 400"/>
          <p:cNvGrpSpPr/>
          <p:nvPr/>
        </p:nvGrpSpPr>
        <p:grpSpPr>
          <a:xfrm>
            <a:off x="4114317" y="8404540"/>
            <a:ext cx="903900" cy="489335"/>
            <a:chOff x="0" y="0"/>
            <a:chExt cx="4996160" cy="2704719"/>
          </a:xfrm>
        </p:grpSpPr>
        <p:sp>
          <p:nvSpPr>
            <p:cNvPr id="401" name="Freeform 401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02" name="Freeform 402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03" name="Group 403"/>
          <p:cNvGrpSpPr/>
          <p:nvPr/>
        </p:nvGrpSpPr>
        <p:grpSpPr>
          <a:xfrm>
            <a:off x="5145821" y="8404540"/>
            <a:ext cx="903842" cy="489335"/>
            <a:chOff x="0" y="0"/>
            <a:chExt cx="4995839" cy="2704719"/>
          </a:xfrm>
        </p:grpSpPr>
        <p:sp>
          <p:nvSpPr>
            <p:cNvPr id="404" name="Freeform 40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05" name="Freeform 40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06" name="Group 406"/>
          <p:cNvGrpSpPr/>
          <p:nvPr/>
        </p:nvGrpSpPr>
        <p:grpSpPr>
          <a:xfrm>
            <a:off x="6177325" y="8404540"/>
            <a:ext cx="903784" cy="489335"/>
            <a:chOff x="0" y="0"/>
            <a:chExt cx="4995518" cy="2704719"/>
          </a:xfrm>
        </p:grpSpPr>
        <p:sp>
          <p:nvSpPr>
            <p:cNvPr id="407" name="Freeform 407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08" name="Freeform 408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09" name="Group 409"/>
          <p:cNvGrpSpPr/>
          <p:nvPr/>
        </p:nvGrpSpPr>
        <p:grpSpPr>
          <a:xfrm>
            <a:off x="7208829" y="8404540"/>
            <a:ext cx="903726" cy="489335"/>
            <a:chOff x="0" y="0"/>
            <a:chExt cx="4995196" cy="2704719"/>
          </a:xfrm>
        </p:grpSpPr>
        <p:sp>
          <p:nvSpPr>
            <p:cNvPr id="410" name="Freeform 410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11" name="Freeform 411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12" name="Group 412"/>
          <p:cNvGrpSpPr/>
          <p:nvPr/>
        </p:nvGrpSpPr>
        <p:grpSpPr>
          <a:xfrm>
            <a:off x="8240333" y="8404540"/>
            <a:ext cx="903667" cy="489335"/>
            <a:chOff x="0" y="0"/>
            <a:chExt cx="4994875" cy="2704719"/>
          </a:xfrm>
        </p:grpSpPr>
        <p:sp>
          <p:nvSpPr>
            <p:cNvPr id="413" name="Freeform 41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14" name="Freeform 41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15" name="Group 415"/>
          <p:cNvGrpSpPr/>
          <p:nvPr/>
        </p:nvGrpSpPr>
        <p:grpSpPr>
          <a:xfrm>
            <a:off x="2711680" y="8468788"/>
            <a:ext cx="180420" cy="180420"/>
            <a:chOff x="0" y="0"/>
            <a:chExt cx="812800" cy="812800"/>
          </a:xfrm>
        </p:grpSpPr>
        <p:sp>
          <p:nvSpPr>
            <p:cNvPr id="416" name="Freeform 4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17" name="TextBox 4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8" name="Group 418"/>
          <p:cNvGrpSpPr/>
          <p:nvPr/>
        </p:nvGrpSpPr>
        <p:grpSpPr>
          <a:xfrm>
            <a:off x="3743184" y="8468788"/>
            <a:ext cx="180420" cy="180420"/>
            <a:chOff x="0" y="0"/>
            <a:chExt cx="812800" cy="812800"/>
          </a:xfrm>
        </p:grpSpPr>
        <p:sp>
          <p:nvSpPr>
            <p:cNvPr id="419" name="Freeform 4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20" name="TextBox 4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1" name="Group 421"/>
          <p:cNvGrpSpPr/>
          <p:nvPr/>
        </p:nvGrpSpPr>
        <p:grpSpPr>
          <a:xfrm>
            <a:off x="4774688" y="8468788"/>
            <a:ext cx="180420" cy="180420"/>
            <a:chOff x="0" y="0"/>
            <a:chExt cx="812800" cy="812800"/>
          </a:xfrm>
        </p:grpSpPr>
        <p:sp>
          <p:nvSpPr>
            <p:cNvPr id="422" name="Freeform 4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23" name="TextBox 4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4" name="Group 424"/>
          <p:cNvGrpSpPr/>
          <p:nvPr/>
        </p:nvGrpSpPr>
        <p:grpSpPr>
          <a:xfrm>
            <a:off x="5806100" y="8468788"/>
            <a:ext cx="180420" cy="180420"/>
            <a:chOff x="0" y="0"/>
            <a:chExt cx="812800" cy="812800"/>
          </a:xfrm>
        </p:grpSpPr>
        <p:sp>
          <p:nvSpPr>
            <p:cNvPr id="425" name="Freeform 4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26" name="TextBox 4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7" name="Group 427"/>
          <p:cNvGrpSpPr/>
          <p:nvPr/>
        </p:nvGrpSpPr>
        <p:grpSpPr>
          <a:xfrm>
            <a:off x="6837546" y="8468788"/>
            <a:ext cx="180420" cy="180420"/>
            <a:chOff x="0" y="0"/>
            <a:chExt cx="812800" cy="812800"/>
          </a:xfrm>
        </p:grpSpPr>
        <p:sp>
          <p:nvSpPr>
            <p:cNvPr id="428" name="Freeform 4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29" name="TextBox 4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0" name="Group 430"/>
          <p:cNvGrpSpPr/>
          <p:nvPr/>
        </p:nvGrpSpPr>
        <p:grpSpPr>
          <a:xfrm>
            <a:off x="7868992" y="8468788"/>
            <a:ext cx="180420" cy="180420"/>
            <a:chOff x="0" y="0"/>
            <a:chExt cx="812800" cy="812800"/>
          </a:xfrm>
        </p:grpSpPr>
        <p:sp>
          <p:nvSpPr>
            <p:cNvPr id="431" name="Freeform 4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32" name="TextBox 4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3" name="Group 433"/>
          <p:cNvGrpSpPr/>
          <p:nvPr/>
        </p:nvGrpSpPr>
        <p:grpSpPr>
          <a:xfrm>
            <a:off x="8907137" y="8444203"/>
            <a:ext cx="180420" cy="180420"/>
            <a:chOff x="0" y="0"/>
            <a:chExt cx="812800" cy="812800"/>
          </a:xfrm>
        </p:grpSpPr>
        <p:sp>
          <p:nvSpPr>
            <p:cNvPr id="434" name="Freeform 4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35" name="TextBox 4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6" name="Group 436"/>
          <p:cNvGrpSpPr/>
          <p:nvPr/>
        </p:nvGrpSpPr>
        <p:grpSpPr>
          <a:xfrm>
            <a:off x="4147782" y="8998859"/>
            <a:ext cx="903900" cy="489335"/>
            <a:chOff x="0" y="0"/>
            <a:chExt cx="4996160" cy="2704719"/>
          </a:xfrm>
        </p:grpSpPr>
        <p:sp>
          <p:nvSpPr>
            <p:cNvPr id="437" name="Freeform 437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38" name="Freeform 438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39" name="Group 439"/>
          <p:cNvGrpSpPr/>
          <p:nvPr/>
        </p:nvGrpSpPr>
        <p:grpSpPr>
          <a:xfrm>
            <a:off x="3082710" y="9008187"/>
            <a:ext cx="903958" cy="489335"/>
            <a:chOff x="0" y="0"/>
            <a:chExt cx="4996482" cy="2704719"/>
          </a:xfrm>
        </p:grpSpPr>
        <p:sp>
          <p:nvSpPr>
            <p:cNvPr id="440" name="Freeform 44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41" name="Freeform 44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42" name="Group 442"/>
          <p:cNvGrpSpPr/>
          <p:nvPr/>
        </p:nvGrpSpPr>
        <p:grpSpPr>
          <a:xfrm>
            <a:off x="2051308" y="9010599"/>
            <a:ext cx="904016" cy="489335"/>
            <a:chOff x="0" y="0"/>
            <a:chExt cx="4996803" cy="2704719"/>
          </a:xfrm>
        </p:grpSpPr>
        <p:sp>
          <p:nvSpPr>
            <p:cNvPr id="443" name="Freeform 443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44" name="Freeform 444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45" name="Group 445"/>
          <p:cNvGrpSpPr/>
          <p:nvPr/>
        </p:nvGrpSpPr>
        <p:grpSpPr>
          <a:xfrm>
            <a:off x="4799166" y="9035585"/>
            <a:ext cx="180420" cy="180420"/>
            <a:chOff x="0" y="0"/>
            <a:chExt cx="812800" cy="812800"/>
          </a:xfrm>
        </p:grpSpPr>
        <p:sp>
          <p:nvSpPr>
            <p:cNvPr id="446" name="Freeform 4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47" name="TextBox 4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8" name="Group 448"/>
          <p:cNvGrpSpPr/>
          <p:nvPr/>
        </p:nvGrpSpPr>
        <p:grpSpPr>
          <a:xfrm>
            <a:off x="2711680" y="9074846"/>
            <a:ext cx="180420" cy="180420"/>
            <a:chOff x="0" y="0"/>
            <a:chExt cx="812800" cy="812800"/>
          </a:xfrm>
        </p:grpSpPr>
        <p:sp>
          <p:nvSpPr>
            <p:cNvPr id="449" name="Freeform 4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50" name="TextBox 4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1" name="Group 451"/>
          <p:cNvGrpSpPr/>
          <p:nvPr/>
        </p:nvGrpSpPr>
        <p:grpSpPr>
          <a:xfrm>
            <a:off x="3743184" y="9069153"/>
            <a:ext cx="180420" cy="180420"/>
            <a:chOff x="0" y="0"/>
            <a:chExt cx="812800" cy="812800"/>
          </a:xfrm>
        </p:grpSpPr>
        <p:sp>
          <p:nvSpPr>
            <p:cNvPr id="452" name="Freeform 4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53" name="TextBox 45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4" name="Group 454"/>
          <p:cNvGrpSpPr/>
          <p:nvPr/>
        </p:nvGrpSpPr>
        <p:grpSpPr>
          <a:xfrm>
            <a:off x="5821069" y="4929347"/>
            <a:ext cx="180420" cy="180420"/>
            <a:chOff x="0" y="0"/>
            <a:chExt cx="812800" cy="812800"/>
          </a:xfrm>
        </p:grpSpPr>
        <p:sp>
          <p:nvSpPr>
            <p:cNvPr id="455" name="Freeform 4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56" name="TextBox 45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7" name="Group 457"/>
          <p:cNvGrpSpPr/>
          <p:nvPr/>
        </p:nvGrpSpPr>
        <p:grpSpPr>
          <a:xfrm>
            <a:off x="16532187" y="4445490"/>
            <a:ext cx="177173" cy="177173"/>
            <a:chOff x="0" y="0"/>
            <a:chExt cx="812800" cy="812800"/>
          </a:xfrm>
        </p:grpSpPr>
        <p:sp>
          <p:nvSpPr>
            <p:cNvPr id="458" name="Freeform 4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59" name="TextBox 45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0" name="Group 460"/>
          <p:cNvGrpSpPr/>
          <p:nvPr/>
        </p:nvGrpSpPr>
        <p:grpSpPr>
          <a:xfrm>
            <a:off x="15506860" y="4436674"/>
            <a:ext cx="177173" cy="177173"/>
            <a:chOff x="0" y="0"/>
            <a:chExt cx="812800" cy="812800"/>
          </a:xfrm>
        </p:grpSpPr>
        <p:sp>
          <p:nvSpPr>
            <p:cNvPr id="461" name="Freeform 4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62" name="TextBox 46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3" name="Freeform 463"/>
          <p:cNvSpPr/>
          <p:nvPr/>
        </p:nvSpPr>
        <p:spPr>
          <a:xfrm rot="-170263">
            <a:off x="160314" y="8619388"/>
            <a:ext cx="2200839" cy="1383679"/>
          </a:xfrm>
          <a:custGeom>
            <a:avLst/>
            <a:gdLst/>
            <a:ahLst/>
            <a:cxnLst/>
            <a:rect l="l" t="t" r="r" b="b"/>
            <a:pathLst>
              <a:path w="2200839" h="1383679">
                <a:moveTo>
                  <a:pt x="0" y="0"/>
                </a:moveTo>
                <a:lnTo>
                  <a:pt x="2200839" y="0"/>
                </a:lnTo>
                <a:lnTo>
                  <a:pt x="2200839" y="1383679"/>
                </a:lnTo>
                <a:lnTo>
                  <a:pt x="0" y="13836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623" t="-18621" r="-10886" b="-18480"/>
            </a:stretch>
          </a:blipFill>
        </p:spPr>
      </p:sp>
      <p:grpSp>
        <p:nvGrpSpPr>
          <p:cNvPr id="464" name="Group 464"/>
          <p:cNvGrpSpPr/>
          <p:nvPr/>
        </p:nvGrpSpPr>
        <p:grpSpPr>
          <a:xfrm>
            <a:off x="2051308" y="5477043"/>
            <a:ext cx="904016" cy="489335"/>
            <a:chOff x="0" y="0"/>
            <a:chExt cx="4996803" cy="2704719"/>
          </a:xfrm>
        </p:grpSpPr>
        <p:sp>
          <p:nvSpPr>
            <p:cNvPr id="465" name="Freeform 46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66" name="Freeform 46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sp>
        <p:nvSpPr>
          <p:cNvPr id="467" name="Freeform 467"/>
          <p:cNvSpPr/>
          <p:nvPr/>
        </p:nvSpPr>
        <p:spPr>
          <a:xfrm rot="-221172">
            <a:off x="82674" y="5657371"/>
            <a:ext cx="2591958" cy="1703845"/>
          </a:xfrm>
          <a:custGeom>
            <a:avLst/>
            <a:gdLst/>
            <a:ahLst/>
            <a:cxnLst/>
            <a:rect l="l" t="t" r="r" b="b"/>
            <a:pathLst>
              <a:path w="2591958" h="1703845">
                <a:moveTo>
                  <a:pt x="0" y="0"/>
                </a:moveTo>
                <a:lnTo>
                  <a:pt x="2591958" y="0"/>
                </a:lnTo>
                <a:lnTo>
                  <a:pt x="2591958" y="1703844"/>
                </a:lnTo>
                <a:lnTo>
                  <a:pt x="0" y="17038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5" b="-225"/>
            </a:stretch>
          </a:blipFill>
        </p:spPr>
      </p:sp>
      <p:sp>
        <p:nvSpPr>
          <p:cNvPr id="468" name="Freeform 468"/>
          <p:cNvSpPr/>
          <p:nvPr/>
        </p:nvSpPr>
        <p:spPr>
          <a:xfrm>
            <a:off x="2070796" y="3899436"/>
            <a:ext cx="378522" cy="238469"/>
          </a:xfrm>
          <a:custGeom>
            <a:avLst/>
            <a:gdLst/>
            <a:ahLst/>
            <a:cxnLst/>
            <a:rect l="l" t="t" r="r" b="b"/>
            <a:pathLst>
              <a:path w="378522" h="238469">
                <a:moveTo>
                  <a:pt x="0" y="0"/>
                </a:moveTo>
                <a:lnTo>
                  <a:pt x="378522" y="0"/>
                </a:lnTo>
                <a:lnTo>
                  <a:pt x="378522" y="238469"/>
                </a:lnTo>
                <a:lnTo>
                  <a:pt x="0" y="2384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69" name="Freeform 469"/>
          <p:cNvSpPr/>
          <p:nvPr/>
        </p:nvSpPr>
        <p:spPr>
          <a:xfrm flipH="1">
            <a:off x="7678957" y="3877354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9" y="0"/>
                </a:moveTo>
                <a:lnTo>
                  <a:pt x="0" y="0"/>
                </a:lnTo>
                <a:lnTo>
                  <a:pt x="0" y="239443"/>
                </a:lnTo>
                <a:lnTo>
                  <a:pt x="380069" y="239443"/>
                </a:lnTo>
                <a:lnTo>
                  <a:pt x="380069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470" name="Group 470"/>
          <p:cNvGrpSpPr/>
          <p:nvPr/>
        </p:nvGrpSpPr>
        <p:grpSpPr>
          <a:xfrm>
            <a:off x="9785750" y="5555841"/>
            <a:ext cx="904016" cy="489335"/>
            <a:chOff x="0" y="0"/>
            <a:chExt cx="4996803" cy="2704719"/>
          </a:xfrm>
        </p:grpSpPr>
        <p:sp>
          <p:nvSpPr>
            <p:cNvPr id="471" name="Freeform 47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72" name="Freeform 47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73" name="Group 473"/>
          <p:cNvGrpSpPr/>
          <p:nvPr/>
        </p:nvGrpSpPr>
        <p:grpSpPr>
          <a:xfrm>
            <a:off x="10453616" y="5633220"/>
            <a:ext cx="177173" cy="177173"/>
            <a:chOff x="0" y="0"/>
            <a:chExt cx="812800" cy="812800"/>
          </a:xfrm>
        </p:grpSpPr>
        <p:sp>
          <p:nvSpPr>
            <p:cNvPr id="474" name="Freeform 4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75" name="TextBox 47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76" name="Freeform 476"/>
          <p:cNvSpPr/>
          <p:nvPr/>
        </p:nvSpPr>
        <p:spPr>
          <a:xfrm>
            <a:off x="5174262" y="7228100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77" name="Freeform 477"/>
          <p:cNvSpPr/>
          <p:nvPr/>
        </p:nvSpPr>
        <p:spPr>
          <a:xfrm rot="-2452126">
            <a:off x="2190203" y="9881260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78" name="Freeform 478"/>
          <p:cNvSpPr/>
          <p:nvPr/>
        </p:nvSpPr>
        <p:spPr>
          <a:xfrm rot="4039070">
            <a:off x="980957" y="8541569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479" name="Group 479"/>
          <p:cNvGrpSpPr/>
          <p:nvPr/>
        </p:nvGrpSpPr>
        <p:grpSpPr>
          <a:xfrm>
            <a:off x="13710161" y="642595"/>
            <a:ext cx="122295" cy="122295"/>
            <a:chOff x="0" y="0"/>
            <a:chExt cx="812800" cy="812800"/>
          </a:xfrm>
        </p:grpSpPr>
        <p:sp>
          <p:nvSpPr>
            <p:cNvPr id="480" name="Freeform 4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81" name="TextBox 48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82" name="Freeform 482"/>
          <p:cNvSpPr/>
          <p:nvPr/>
        </p:nvSpPr>
        <p:spPr>
          <a:xfrm>
            <a:off x="14710340" y="479321"/>
            <a:ext cx="402395" cy="136083"/>
          </a:xfrm>
          <a:custGeom>
            <a:avLst/>
            <a:gdLst/>
            <a:ahLst/>
            <a:cxnLst/>
            <a:rect l="l" t="t" r="r" b="b"/>
            <a:pathLst>
              <a:path w="402395" h="136083">
                <a:moveTo>
                  <a:pt x="0" y="0"/>
                </a:moveTo>
                <a:lnTo>
                  <a:pt x="402395" y="0"/>
                </a:lnTo>
                <a:lnTo>
                  <a:pt x="402395" y="136083"/>
                </a:lnTo>
                <a:lnTo>
                  <a:pt x="0" y="13608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83" name="Freeform 483"/>
          <p:cNvSpPr/>
          <p:nvPr/>
        </p:nvSpPr>
        <p:spPr>
          <a:xfrm rot="-407111">
            <a:off x="13803131" y="275545"/>
            <a:ext cx="532486" cy="570266"/>
          </a:xfrm>
          <a:custGeom>
            <a:avLst/>
            <a:gdLst/>
            <a:ahLst/>
            <a:cxnLst/>
            <a:rect l="l" t="t" r="r" b="b"/>
            <a:pathLst>
              <a:path w="532486" h="570266">
                <a:moveTo>
                  <a:pt x="0" y="0"/>
                </a:moveTo>
                <a:lnTo>
                  <a:pt x="532486" y="0"/>
                </a:lnTo>
                <a:lnTo>
                  <a:pt x="532486" y="570266"/>
                </a:lnTo>
                <a:lnTo>
                  <a:pt x="0" y="57026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84" name="Freeform 484"/>
          <p:cNvSpPr/>
          <p:nvPr/>
        </p:nvSpPr>
        <p:spPr>
          <a:xfrm rot="-311993">
            <a:off x="12192604" y="268548"/>
            <a:ext cx="393106" cy="478337"/>
          </a:xfrm>
          <a:custGeom>
            <a:avLst/>
            <a:gdLst/>
            <a:ahLst/>
            <a:cxnLst/>
            <a:rect l="l" t="t" r="r" b="b"/>
            <a:pathLst>
              <a:path w="393106" h="478337">
                <a:moveTo>
                  <a:pt x="0" y="0"/>
                </a:moveTo>
                <a:lnTo>
                  <a:pt x="393106" y="0"/>
                </a:lnTo>
                <a:lnTo>
                  <a:pt x="393106" y="478337"/>
                </a:lnTo>
                <a:lnTo>
                  <a:pt x="0" y="47833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5" name="Freeform 485"/>
          <p:cNvSpPr/>
          <p:nvPr/>
        </p:nvSpPr>
        <p:spPr>
          <a:xfrm>
            <a:off x="12531262" y="289246"/>
            <a:ext cx="421636" cy="467540"/>
          </a:xfrm>
          <a:custGeom>
            <a:avLst/>
            <a:gdLst/>
            <a:ahLst/>
            <a:cxnLst/>
            <a:rect l="l" t="t" r="r" b="b"/>
            <a:pathLst>
              <a:path w="421636" h="467540">
                <a:moveTo>
                  <a:pt x="0" y="0"/>
                </a:moveTo>
                <a:lnTo>
                  <a:pt x="421637" y="0"/>
                </a:lnTo>
                <a:lnTo>
                  <a:pt x="421637" y="467540"/>
                </a:lnTo>
                <a:lnTo>
                  <a:pt x="0" y="46754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6" name="Freeform 486"/>
          <p:cNvSpPr/>
          <p:nvPr/>
        </p:nvSpPr>
        <p:spPr>
          <a:xfrm rot="61793">
            <a:off x="12929667" y="256484"/>
            <a:ext cx="403816" cy="491369"/>
          </a:xfrm>
          <a:custGeom>
            <a:avLst/>
            <a:gdLst/>
            <a:ahLst/>
            <a:cxnLst/>
            <a:rect l="l" t="t" r="r" b="b"/>
            <a:pathLst>
              <a:path w="403816" h="491369">
                <a:moveTo>
                  <a:pt x="0" y="0"/>
                </a:moveTo>
                <a:lnTo>
                  <a:pt x="403816" y="0"/>
                </a:lnTo>
                <a:lnTo>
                  <a:pt x="403816" y="491368"/>
                </a:lnTo>
                <a:lnTo>
                  <a:pt x="0" y="49136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7" name="Freeform 487"/>
          <p:cNvSpPr/>
          <p:nvPr/>
        </p:nvSpPr>
        <p:spPr>
          <a:xfrm rot="192780">
            <a:off x="13309848" y="278721"/>
            <a:ext cx="418864" cy="513085"/>
          </a:xfrm>
          <a:custGeom>
            <a:avLst/>
            <a:gdLst/>
            <a:ahLst/>
            <a:cxnLst/>
            <a:rect l="l" t="t" r="r" b="b"/>
            <a:pathLst>
              <a:path w="418864" h="513085">
                <a:moveTo>
                  <a:pt x="0" y="0"/>
                </a:moveTo>
                <a:lnTo>
                  <a:pt x="418864" y="0"/>
                </a:lnTo>
                <a:lnTo>
                  <a:pt x="418864" y="513086"/>
                </a:lnTo>
                <a:lnTo>
                  <a:pt x="0" y="51308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88" name="Group 488"/>
          <p:cNvGrpSpPr/>
          <p:nvPr/>
        </p:nvGrpSpPr>
        <p:grpSpPr>
          <a:xfrm>
            <a:off x="15864636" y="683905"/>
            <a:ext cx="122295" cy="122295"/>
            <a:chOff x="0" y="0"/>
            <a:chExt cx="812800" cy="812800"/>
          </a:xfrm>
        </p:grpSpPr>
        <p:sp>
          <p:nvSpPr>
            <p:cNvPr id="489" name="Freeform 4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90" name="TextBox 49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1" name="Freeform 491"/>
          <p:cNvSpPr/>
          <p:nvPr/>
        </p:nvSpPr>
        <p:spPr>
          <a:xfrm>
            <a:off x="8917689" y="3035100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grpSp>
        <p:nvGrpSpPr>
          <p:cNvPr id="492" name="Group 492"/>
          <p:cNvGrpSpPr/>
          <p:nvPr/>
        </p:nvGrpSpPr>
        <p:grpSpPr>
          <a:xfrm>
            <a:off x="14506013" y="6792878"/>
            <a:ext cx="177173" cy="177173"/>
            <a:chOff x="0" y="0"/>
            <a:chExt cx="812800" cy="812800"/>
          </a:xfrm>
        </p:grpSpPr>
        <p:sp>
          <p:nvSpPr>
            <p:cNvPr id="493" name="Freeform 49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94" name="TextBox 49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5" name="Group 495"/>
          <p:cNvGrpSpPr/>
          <p:nvPr/>
        </p:nvGrpSpPr>
        <p:grpSpPr>
          <a:xfrm>
            <a:off x="6857445" y="7223424"/>
            <a:ext cx="180420" cy="180420"/>
            <a:chOff x="0" y="0"/>
            <a:chExt cx="812800" cy="812800"/>
          </a:xfrm>
        </p:grpSpPr>
        <p:sp>
          <p:nvSpPr>
            <p:cNvPr id="496" name="Freeform 49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97" name="TextBox 49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8" name="Freeform 498"/>
          <p:cNvSpPr/>
          <p:nvPr/>
        </p:nvSpPr>
        <p:spPr>
          <a:xfrm>
            <a:off x="6194913" y="4903851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99" name="Freeform 499"/>
          <p:cNvSpPr/>
          <p:nvPr/>
        </p:nvSpPr>
        <p:spPr>
          <a:xfrm>
            <a:off x="7645740" y="7991460"/>
            <a:ext cx="418156" cy="303353"/>
          </a:xfrm>
          <a:custGeom>
            <a:avLst/>
            <a:gdLst/>
            <a:ahLst/>
            <a:cxnLst/>
            <a:rect l="l" t="t" r="r" b="b"/>
            <a:pathLst>
              <a:path w="418156" h="303353">
                <a:moveTo>
                  <a:pt x="0" y="0"/>
                </a:moveTo>
                <a:lnTo>
                  <a:pt x="418156" y="0"/>
                </a:lnTo>
                <a:lnTo>
                  <a:pt x="418156" y="303354"/>
                </a:lnTo>
                <a:lnTo>
                  <a:pt x="0" y="30335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500" name="Freeform 500"/>
          <p:cNvSpPr/>
          <p:nvPr/>
        </p:nvSpPr>
        <p:spPr>
          <a:xfrm rot="2308213">
            <a:off x="147672" y="1951822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01" name="Freeform 501"/>
          <p:cNvSpPr/>
          <p:nvPr/>
        </p:nvSpPr>
        <p:spPr>
          <a:xfrm rot="-767601">
            <a:off x="1358496" y="3407306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02" name="Freeform 502"/>
          <p:cNvSpPr/>
          <p:nvPr/>
        </p:nvSpPr>
        <p:spPr>
          <a:xfrm>
            <a:off x="13883932" y="6188337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3" y="0"/>
                </a:lnTo>
                <a:lnTo>
                  <a:pt x="130363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503" name="Freeform 503"/>
          <p:cNvSpPr/>
          <p:nvPr/>
        </p:nvSpPr>
        <p:spPr>
          <a:xfrm>
            <a:off x="14330058" y="236004"/>
            <a:ext cx="400162" cy="634721"/>
          </a:xfrm>
          <a:custGeom>
            <a:avLst/>
            <a:gdLst/>
            <a:ahLst/>
            <a:cxnLst/>
            <a:rect l="l" t="t" r="r" b="b"/>
            <a:pathLst>
              <a:path w="400162" h="634721">
                <a:moveTo>
                  <a:pt x="0" y="0"/>
                </a:moveTo>
                <a:lnTo>
                  <a:pt x="400161" y="0"/>
                </a:lnTo>
                <a:lnTo>
                  <a:pt x="400161" y="634721"/>
                </a:lnTo>
                <a:lnTo>
                  <a:pt x="0" y="634721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r="-15933"/>
            </a:stretch>
          </a:blipFill>
        </p:spPr>
      </p:sp>
      <p:sp>
        <p:nvSpPr>
          <p:cNvPr id="504" name="Freeform 504"/>
          <p:cNvSpPr/>
          <p:nvPr/>
        </p:nvSpPr>
        <p:spPr>
          <a:xfrm>
            <a:off x="15411655" y="217913"/>
            <a:ext cx="452981" cy="588287"/>
          </a:xfrm>
          <a:custGeom>
            <a:avLst/>
            <a:gdLst/>
            <a:ahLst/>
            <a:cxnLst/>
            <a:rect l="l" t="t" r="r" b="b"/>
            <a:pathLst>
              <a:path w="452981" h="588287">
                <a:moveTo>
                  <a:pt x="0" y="0"/>
                </a:moveTo>
                <a:lnTo>
                  <a:pt x="452981" y="0"/>
                </a:lnTo>
                <a:lnTo>
                  <a:pt x="452981" y="588287"/>
                </a:lnTo>
                <a:lnTo>
                  <a:pt x="0" y="58828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505" name="Freeform 505"/>
          <p:cNvSpPr/>
          <p:nvPr/>
        </p:nvSpPr>
        <p:spPr>
          <a:xfrm>
            <a:off x="7864030" y="3647131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grpSp>
        <p:nvGrpSpPr>
          <p:cNvPr id="506" name="Group 506"/>
          <p:cNvGrpSpPr/>
          <p:nvPr/>
        </p:nvGrpSpPr>
        <p:grpSpPr>
          <a:xfrm>
            <a:off x="13481096" y="5023782"/>
            <a:ext cx="177173" cy="177173"/>
            <a:chOff x="0" y="0"/>
            <a:chExt cx="812800" cy="812800"/>
          </a:xfrm>
        </p:grpSpPr>
        <p:sp>
          <p:nvSpPr>
            <p:cNvPr id="507" name="Freeform 50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08" name="TextBox 50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9" name="Group 509"/>
          <p:cNvGrpSpPr/>
          <p:nvPr/>
        </p:nvGrpSpPr>
        <p:grpSpPr>
          <a:xfrm>
            <a:off x="12832701" y="4960691"/>
            <a:ext cx="887574" cy="480528"/>
            <a:chOff x="0" y="0"/>
            <a:chExt cx="4995839" cy="2704719"/>
          </a:xfrm>
        </p:grpSpPr>
        <p:sp>
          <p:nvSpPr>
            <p:cNvPr id="510" name="Freeform 510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511" name="Freeform 511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512" name="Group 512"/>
          <p:cNvGrpSpPr/>
          <p:nvPr/>
        </p:nvGrpSpPr>
        <p:grpSpPr>
          <a:xfrm>
            <a:off x="13845640" y="4960691"/>
            <a:ext cx="887517" cy="480528"/>
            <a:chOff x="0" y="0"/>
            <a:chExt cx="4995518" cy="2704719"/>
          </a:xfrm>
        </p:grpSpPr>
        <p:sp>
          <p:nvSpPr>
            <p:cNvPr id="513" name="Freeform 513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514" name="Freeform 514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515" name="Group 515"/>
          <p:cNvGrpSpPr/>
          <p:nvPr/>
        </p:nvGrpSpPr>
        <p:grpSpPr>
          <a:xfrm>
            <a:off x="14506013" y="5007194"/>
            <a:ext cx="177173" cy="177173"/>
            <a:chOff x="0" y="0"/>
            <a:chExt cx="812800" cy="812800"/>
          </a:xfrm>
        </p:grpSpPr>
        <p:sp>
          <p:nvSpPr>
            <p:cNvPr id="516" name="Freeform 5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17" name="TextBox 5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18" name="Group 518"/>
          <p:cNvGrpSpPr/>
          <p:nvPr/>
        </p:nvGrpSpPr>
        <p:grpSpPr>
          <a:xfrm>
            <a:off x="13477967" y="5037974"/>
            <a:ext cx="177173" cy="177173"/>
            <a:chOff x="0" y="0"/>
            <a:chExt cx="812800" cy="812800"/>
          </a:xfrm>
        </p:grpSpPr>
        <p:sp>
          <p:nvSpPr>
            <p:cNvPr id="519" name="Freeform 5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20" name="TextBox 5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1" name="Group 521"/>
          <p:cNvGrpSpPr/>
          <p:nvPr/>
        </p:nvGrpSpPr>
        <p:grpSpPr>
          <a:xfrm>
            <a:off x="10466376" y="6183303"/>
            <a:ext cx="177173" cy="177173"/>
            <a:chOff x="0" y="0"/>
            <a:chExt cx="812800" cy="812800"/>
          </a:xfrm>
        </p:grpSpPr>
        <p:sp>
          <p:nvSpPr>
            <p:cNvPr id="522" name="Freeform 5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23" name="TextBox 5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4" name="Group 524"/>
          <p:cNvGrpSpPr/>
          <p:nvPr/>
        </p:nvGrpSpPr>
        <p:grpSpPr>
          <a:xfrm>
            <a:off x="10463276" y="6799689"/>
            <a:ext cx="177173" cy="177173"/>
            <a:chOff x="0" y="0"/>
            <a:chExt cx="812800" cy="812800"/>
          </a:xfrm>
        </p:grpSpPr>
        <p:sp>
          <p:nvSpPr>
            <p:cNvPr id="525" name="Freeform 5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26" name="TextBox 5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7" name="Group 527"/>
          <p:cNvGrpSpPr/>
          <p:nvPr/>
        </p:nvGrpSpPr>
        <p:grpSpPr>
          <a:xfrm>
            <a:off x="15519038" y="6187767"/>
            <a:ext cx="177173" cy="177173"/>
            <a:chOff x="0" y="0"/>
            <a:chExt cx="812800" cy="812800"/>
          </a:xfrm>
        </p:grpSpPr>
        <p:sp>
          <p:nvSpPr>
            <p:cNvPr id="528" name="Freeform 5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29" name="TextBox 5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0" name="Group 530"/>
          <p:cNvGrpSpPr/>
          <p:nvPr/>
        </p:nvGrpSpPr>
        <p:grpSpPr>
          <a:xfrm>
            <a:off x="14515404" y="6188337"/>
            <a:ext cx="177173" cy="177173"/>
            <a:chOff x="0" y="0"/>
            <a:chExt cx="812800" cy="812800"/>
          </a:xfrm>
        </p:grpSpPr>
        <p:sp>
          <p:nvSpPr>
            <p:cNvPr id="531" name="Freeform 5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32" name="TextBox 5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3" name="Group 533"/>
          <p:cNvGrpSpPr/>
          <p:nvPr/>
        </p:nvGrpSpPr>
        <p:grpSpPr>
          <a:xfrm>
            <a:off x="11317885" y="3787144"/>
            <a:ext cx="1829126" cy="475573"/>
            <a:chOff x="0" y="0"/>
            <a:chExt cx="2438835" cy="634097"/>
          </a:xfrm>
        </p:grpSpPr>
        <p:sp>
          <p:nvSpPr>
            <p:cNvPr id="534" name="Freeform 534"/>
            <p:cNvSpPr/>
            <p:nvPr/>
          </p:nvSpPr>
          <p:spPr>
            <a:xfrm>
              <a:off x="0" y="0"/>
              <a:ext cx="2438835" cy="634097"/>
            </a:xfrm>
            <a:custGeom>
              <a:avLst/>
              <a:gdLst/>
              <a:ahLst/>
              <a:cxnLst/>
              <a:rect l="l" t="t" r="r" b="b"/>
              <a:pathLst>
                <a:path w="2438835" h="634097">
                  <a:moveTo>
                    <a:pt x="0" y="0"/>
                  </a:moveTo>
                  <a:lnTo>
                    <a:pt x="2438835" y="0"/>
                  </a:lnTo>
                  <a:lnTo>
                    <a:pt x="2438835" y="634097"/>
                  </a:lnTo>
                  <a:lnTo>
                    <a:pt x="0" y="634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5" name="TextBox 535"/>
            <p:cNvSpPr txBox="1"/>
            <p:nvPr/>
          </p:nvSpPr>
          <p:spPr>
            <a:xfrm>
              <a:off x="78114" y="84476"/>
              <a:ext cx="2192007" cy="427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May 2025</a:t>
              </a:r>
            </a:p>
          </p:txBody>
        </p:sp>
      </p:grpSp>
      <p:grpSp>
        <p:nvGrpSpPr>
          <p:cNvPr id="536" name="Group 536"/>
          <p:cNvGrpSpPr/>
          <p:nvPr/>
        </p:nvGrpSpPr>
        <p:grpSpPr>
          <a:xfrm>
            <a:off x="10447937" y="5021268"/>
            <a:ext cx="177173" cy="177173"/>
            <a:chOff x="0" y="0"/>
            <a:chExt cx="812800" cy="812800"/>
          </a:xfrm>
        </p:grpSpPr>
        <p:sp>
          <p:nvSpPr>
            <p:cNvPr id="537" name="Freeform 5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38" name="TextBox 53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9" name="Group 539"/>
          <p:cNvGrpSpPr/>
          <p:nvPr/>
        </p:nvGrpSpPr>
        <p:grpSpPr>
          <a:xfrm>
            <a:off x="2715587" y="5518662"/>
            <a:ext cx="180420" cy="180420"/>
            <a:chOff x="0" y="0"/>
            <a:chExt cx="812800" cy="812800"/>
          </a:xfrm>
        </p:grpSpPr>
        <p:sp>
          <p:nvSpPr>
            <p:cNvPr id="540" name="Freeform 5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41" name="TextBox 5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2" name="Freeform 542"/>
          <p:cNvSpPr/>
          <p:nvPr/>
        </p:nvSpPr>
        <p:spPr>
          <a:xfrm>
            <a:off x="14962066" y="289246"/>
            <a:ext cx="472164" cy="523569"/>
          </a:xfrm>
          <a:custGeom>
            <a:avLst/>
            <a:gdLst/>
            <a:ahLst/>
            <a:cxnLst/>
            <a:rect l="l" t="t" r="r" b="b"/>
            <a:pathLst>
              <a:path w="472164" h="523569">
                <a:moveTo>
                  <a:pt x="0" y="0"/>
                </a:moveTo>
                <a:lnTo>
                  <a:pt x="472164" y="0"/>
                </a:lnTo>
                <a:lnTo>
                  <a:pt x="472164" y="523569"/>
                </a:lnTo>
                <a:lnTo>
                  <a:pt x="0" y="523569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43" name="Group 543"/>
          <p:cNvGrpSpPr/>
          <p:nvPr/>
        </p:nvGrpSpPr>
        <p:grpSpPr>
          <a:xfrm>
            <a:off x="7191963" y="2507127"/>
            <a:ext cx="903726" cy="489335"/>
            <a:chOff x="0" y="0"/>
            <a:chExt cx="4995196" cy="2704719"/>
          </a:xfrm>
        </p:grpSpPr>
        <p:sp>
          <p:nvSpPr>
            <p:cNvPr id="544" name="Freeform 544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545" name="Freeform 545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546" name="Group 546"/>
          <p:cNvGrpSpPr/>
          <p:nvPr/>
        </p:nvGrpSpPr>
        <p:grpSpPr>
          <a:xfrm>
            <a:off x="7852126" y="2557404"/>
            <a:ext cx="180420" cy="180420"/>
            <a:chOff x="0" y="0"/>
            <a:chExt cx="812800" cy="812800"/>
          </a:xfrm>
        </p:grpSpPr>
        <p:sp>
          <p:nvSpPr>
            <p:cNvPr id="547" name="Freeform 5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48" name="TextBox 54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9" name="Freeform 549"/>
          <p:cNvSpPr/>
          <p:nvPr/>
        </p:nvSpPr>
        <p:spPr>
          <a:xfrm flipH="1">
            <a:off x="8690314" y="3282492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9" y="0"/>
                </a:moveTo>
                <a:lnTo>
                  <a:pt x="0" y="0"/>
                </a:lnTo>
                <a:lnTo>
                  <a:pt x="0" y="239444"/>
                </a:lnTo>
                <a:lnTo>
                  <a:pt x="380069" y="239444"/>
                </a:lnTo>
                <a:lnTo>
                  <a:pt x="380069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550" name="Freeform 550"/>
          <p:cNvSpPr/>
          <p:nvPr/>
        </p:nvSpPr>
        <p:spPr>
          <a:xfrm flipH="1">
            <a:off x="7654445" y="5115439"/>
            <a:ext cx="378522" cy="238469"/>
          </a:xfrm>
          <a:custGeom>
            <a:avLst/>
            <a:gdLst/>
            <a:ahLst/>
            <a:cxnLst/>
            <a:rect l="l" t="t" r="r" b="b"/>
            <a:pathLst>
              <a:path w="378522" h="238469">
                <a:moveTo>
                  <a:pt x="378522" y="0"/>
                </a:moveTo>
                <a:lnTo>
                  <a:pt x="0" y="0"/>
                </a:lnTo>
                <a:lnTo>
                  <a:pt x="0" y="238469"/>
                </a:lnTo>
                <a:lnTo>
                  <a:pt x="378522" y="238469"/>
                </a:lnTo>
                <a:lnTo>
                  <a:pt x="378522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551" name="Group 551"/>
          <p:cNvGrpSpPr/>
          <p:nvPr/>
        </p:nvGrpSpPr>
        <p:grpSpPr>
          <a:xfrm>
            <a:off x="3112043" y="6617769"/>
            <a:ext cx="903958" cy="489335"/>
            <a:chOff x="0" y="0"/>
            <a:chExt cx="4996482" cy="2704719"/>
          </a:xfrm>
        </p:grpSpPr>
        <p:sp>
          <p:nvSpPr>
            <p:cNvPr id="552" name="Freeform 552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53" name="Freeform 553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54" name="Group 554"/>
          <p:cNvGrpSpPr/>
          <p:nvPr/>
        </p:nvGrpSpPr>
        <p:grpSpPr>
          <a:xfrm>
            <a:off x="3789486" y="6643803"/>
            <a:ext cx="180420" cy="180420"/>
            <a:chOff x="0" y="0"/>
            <a:chExt cx="812800" cy="812800"/>
          </a:xfrm>
        </p:grpSpPr>
        <p:sp>
          <p:nvSpPr>
            <p:cNvPr id="555" name="Freeform 5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56" name="TextBox 55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57" name="Group 557"/>
          <p:cNvGrpSpPr/>
          <p:nvPr/>
        </p:nvGrpSpPr>
        <p:grpSpPr>
          <a:xfrm>
            <a:off x="13482693" y="4488417"/>
            <a:ext cx="177173" cy="177173"/>
            <a:chOff x="0" y="0"/>
            <a:chExt cx="812800" cy="812800"/>
          </a:xfrm>
        </p:grpSpPr>
        <p:sp>
          <p:nvSpPr>
            <p:cNvPr id="558" name="Freeform 5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59" name="TextBox 55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0" name="Group 560"/>
          <p:cNvGrpSpPr/>
          <p:nvPr/>
        </p:nvGrpSpPr>
        <p:grpSpPr>
          <a:xfrm>
            <a:off x="12834298" y="4425326"/>
            <a:ext cx="887574" cy="480528"/>
            <a:chOff x="0" y="0"/>
            <a:chExt cx="4995839" cy="2704719"/>
          </a:xfrm>
        </p:grpSpPr>
        <p:sp>
          <p:nvSpPr>
            <p:cNvPr id="561" name="Freeform 56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562" name="Freeform 56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563" name="Group 563"/>
          <p:cNvGrpSpPr/>
          <p:nvPr/>
        </p:nvGrpSpPr>
        <p:grpSpPr>
          <a:xfrm>
            <a:off x="13847236" y="4425326"/>
            <a:ext cx="887517" cy="480528"/>
            <a:chOff x="0" y="0"/>
            <a:chExt cx="4995518" cy="2704719"/>
          </a:xfrm>
        </p:grpSpPr>
        <p:sp>
          <p:nvSpPr>
            <p:cNvPr id="564" name="Freeform 56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565" name="Freeform 56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566" name="Group 566"/>
          <p:cNvGrpSpPr/>
          <p:nvPr/>
        </p:nvGrpSpPr>
        <p:grpSpPr>
          <a:xfrm>
            <a:off x="14507610" y="4471829"/>
            <a:ext cx="177173" cy="177173"/>
            <a:chOff x="0" y="0"/>
            <a:chExt cx="812800" cy="812800"/>
          </a:xfrm>
        </p:grpSpPr>
        <p:sp>
          <p:nvSpPr>
            <p:cNvPr id="567" name="Freeform 5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68" name="TextBox 56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69" name="Group 569"/>
          <p:cNvGrpSpPr/>
          <p:nvPr/>
        </p:nvGrpSpPr>
        <p:grpSpPr>
          <a:xfrm>
            <a:off x="13488494" y="4467454"/>
            <a:ext cx="177173" cy="177173"/>
            <a:chOff x="0" y="0"/>
            <a:chExt cx="812800" cy="812800"/>
          </a:xfrm>
        </p:grpSpPr>
        <p:sp>
          <p:nvSpPr>
            <p:cNvPr id="570" name="Freeform 5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71" name="TextBox 5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72" name="Group 572"/>
          <p:cNvGrpSpPr/>
          <p:nvPr/>
        </p:nvGrpSpPr>
        <p:grpSpPr>
          <a:xfrm>
            <a:off x="14885557" y="6726769"/>
            <a:ext cx="887460" cy="480528"/>
            <a:chOff x="0" y="0"/>
            <a:chExt cx="4995196" cy="2704719"/>
          </a:xfrm>
        </p:grpSpPr>
        <p:sp>
          <p:nvSpPr>
            <p:cNvPr id="573" name="Freeform 57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574" name="Freeform 57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575" name="Group 575"/>
          <p:cNvGrpSpPr/>
          <p:nvPr/>
        </p:nvGrpSpPr>
        <p:grpSpPr>
          <a:xfrm>
            <a:off x="15533257" y="6756611"/>
            <a:ext cx="177173" cy="177173"/>
            <a:chOff x="0" y="0"/>
            <a:chExt cx="812800" cy="812800"/>
          </a:xfrm>
        </p:grpSpPr>
        <p:sp>
          <p:nvSpPr>
            <p:cNvPr id="576" name="Freeform 5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77" name="TextBox 5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78" name="Freeform 578"/>
          <p:cNvSpPr/>
          <p:nvPr/>
        </p:nvSpPr>
        <p:spPr>
          <a:xfrm>
            <a:off x="9840698" y="5630414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79" name="Freeform 579"/>
          <p:cNvSpPr/>
          <p:nvPr/>
        </p:nvSpPr>
        <p:spPr>
          <a:xfrm>
            <a:off x="4147782" y="7835208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80" name="Freeform 580"/>
          <p:cNvSpPr/>
          <p:nvPr/>
        </p:nvSpPr>
        <p:spPr>
          <a:xfrm>
            <a:off x="3152856" y="6655542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81" name="Freeform 581"/>
          <p:cNvSpPr/>
          <p:nvPr/>
        </p:nvSpPr>
        <p:spPr>
          <a:xfrm>
            <a:off x="3084188" y="3105759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82" name="Freeform 582"/>
          <p:cNvSpPr/>
          <p:nvPr/>
        </p:nvSpPr>
        <p:spPr>
          <a:xfrm>
            <a:off x="2070796" y="3708674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83" name="Freeform 583"/>
          <p:cNvSpPr/>
          <p:nvPr/>
        </p:nvSpPr>
        <p:spPr>
          <a:xfrm>
            <a:off x="4119988" y="4313014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3" y="0"/>
                </a:lnTo>
                <a:lnTo>
                  <a:pt x="130363" y="130363"/>
                </a:lnTo>
                <a:lnTo>
                  <a:pt x="0" y="13036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584" name="Freeform 584"/>
          <p:cNvSpPr/>
          <p:nvPr/>
        </p:nvSpPr>
        <p:spPr>
          <a:xfrm>
            <a:off x="8255866" y="4297793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85" name="Freeform 585"/>
          <p:cNvSpPr/>
          <p:nvPr/>
        </p:nvSpPr>
        <p:spPr>
          <a:xfrm rot="-101720">
            <a:off x="9994790" y="7531467"/>
            <a:ext cx="5124090" cy="2333662"/>
          </a:xfrm>
          <a:custGeom>
            <a:avLst/>
            <a:gdLst/>
            <a:ahLst/>
            <a:cxnLst/>
            <a:rect l="l" t="t" r="r" b="b"/>
            <a:pathLst>
              <a:path w="5124090" h="2333662">
                <a:moveTo>
                  <a:pt x="0" y="0"/>
                </a:moveTo>
                <a:lnTo>
                  <a:pt x="5124090" y="0"/>
                </a:lnTo>
                <a:lnTo>
                  <a:pt x="5124090" y="2333662"/>
                </a:lnTo>
                <a:lnTo>
                  <a:pt x="0" y="2333662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586" name="Freeform 586"/>
          <p:cNvSpPr/>
          <p:nvPr/>
        </p:nvSpPr>
        <p:spPr>
          <a:xfrm rot="3539408">
            <a:off x="14138460" y="9754155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87" name="Freeform 587"/>
          <p:cNvSpPr/>
          <p:nvPr/>
        </p:nvSpPr>
        <p:spPr>
          <a:xfrm rot="9658558">
            <a:off x="9825454" y="9115891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88" name="Freeform 588"/>
          <p:cNvSpPr/>
          <p:nvPr/>
        </p:nvSpPr>
        <p:spPr>
          <a:xfrm rot="3001578">
            <a:off x="14792501" y="7436737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89" name="Freeform 589"/>
          <p:cNvSpPr/>
          <p:nvPr/>
        </p:nvSpPr>
        <p:spPr>
          <a:xfrm rot="540016">
            <a:off x="15407315" y="7476057"/>
            <a:ext cx="2406570" cy="2444482"/>
          </a:xfrm>
          <a:custGeom>
            <a:avLst/>
            <a:gdLst/>
            <a:ahLst/>
            <a:cxnLst/>
            <a:rect l="l" t="t" r="r" b="b"/>
            <a:pathLst>
              <a:path w="2406570" h="2444482">
                <a:moveTo>
                  <a:pt x="0" y="0"/>
                </a:moveTo>
                <a:lnTo>
                  <a:pt x="2406570" y="0"/>
                </a:lnTo>
                <a:lnTo>
                  <a:pt x="2406570" y="2444482"/>
                </a:lnTo>
                <a:lnTo>
                  <a:pt x="0" y="2444482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l="-18363" r="-14342" b="-5924"/>
            </a:stretch>
          </a:blipFill>
        </p:spPr>
      </p:sp>
      <p:sp>
        <p:nvSpPr>
          <p:cNvPr id="590" name="Freeform 590"/>
          <p:cNvSpPr/>
          <p:nvPr/>
        </p:nvSpPr>
        <p:spPr>
          <a:xfrm rot="4807115">
            <a:off x="17770915" y="7638463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0"/>
                </a:lnTo>
                <a:lnTo>
                  <a:pt x="0" y="14039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91" name="Freeform 591"/>
          <p:cNvSpPr/>
          <p:nvPr/>
        </p:nvSpPr>
        <p:spPr>
          <a:xfrm rot="-1624502">
            <a:off x="15425171" y="7296354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92" name="Freeform 592"/>
          <p:cNvSpPr/>
          <p:nvPr/>
        </p:nvSpPr>
        <p:spPr>
          <a:xfrm rot="5473449">
            <a:off x="16340316" y="9892637"/>
            <a:ext cx="309497" cy="95557"/>
          </a:xfrm>
          <a:custGeom>
            <a:avLst/>
            <a:gdLst/>
            <a:ahLst/>
            <a:cxnLst/>
            <a:rect l="l" t="t" r="r" b="b"/>
            <a:pathLst>
              <a:path w="309497" h="95557">
                <a:moveTo>
                  <a:pt x="0" y="0"/>
                </a:moveTo>
                <a:lnTo>
                  <a:pt x="309497" y="0"/>
                </a:lnTo>
                <a:lnTo>
                  <a:pt x="309497" y="95557"/>
                </a:lnTo>
                <a:lnTo>
                  <a:pt x="0" y="95557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593" name="Freeform 593"/>
          <p:cNvSpPr/>
          <p:nvPr/>
        </p:nvSpPr>
        <p:spPr>
          <a:xfrm rot="564200">
            <a:off x="15221464" y="1202094"/>
            <a:ext cx="2070481" cy="2440288"/>
          </a:xfrm>
          <a:custGeom>
            <a:avLst/>
            <a:gdLst/>
            <a:ahLst/>
            <a:cxnLst/>
            <a:rect l="l" t="t" r="r" b="b"/>
            <a:pathLst>
              <a:path w="2070481" h="2440288">
                <a:moveTo>
                  <a:pt x="0" y="0"/>
                </a:moveTo>
                <a:lnTo>
                  <a:pt x="2070481" y="0"/>
                </a:lnTo>
                <a:lnTo>
                  <a:pt x="2070481" y="2440289"/>
                </a:lnTo>
                <a:lnTo>
                  <a:pt x="0" y="2440289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l="-35253" r="-25809"/>
            </a:stretch>
          </a:blipFill>
        </p:spPr>
      </p:sp>
      <p:sp>
        <p:nvSpPr>
          <p:cNvPr id="594" name="Freeform 594"/>
          <p:cNvSpPr/>
          <p:nvPr/>
        </p:nvSpPr>
        <p:spPr>
          <a:xfrm rot="-2135416">
            <a:off x="17208613" y="1336267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2" y="0"/>
                </a:lnTo>
                <a:lnTo>
                  <a:pt x="438722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95" name="Freeform 595"/>
          <p:cNvSpPr/>
          <p:nvPr/>
        </p:nvSpPr>
        <p:spPr>
          <a:xfrm rot="-1279908">
            <a:off x="16735686" y="3675703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96" name="Freeform 596"/>
          <p:cNvSpPr/>
          <p:nvPr/>
        </p:nvSpPr>
        <p:spPr>
          <a:xfrm rot="-1224169">
            <a:off x="15144971" y="1060413"/>
            <a:ext cx="533367" cy="164677"/>
          </a:xfrm>
          <a:custGeom>
            <a:avLst/>
            <a:gdLst/>
            <a:ahLst/>
            <a:cxnLst/>
            <a:rect l="l" t="t" r="r" b="b"/>
            <a:pathLst>
              <a:path w="533367" h="164677">
                <a:moveTo>
                  <a:pt x="0" y="0"/>
                </a:moveTo>
                <a:lnTo>
                  <a:pt x="533367" y="0"/>
                </a:lnTo>
                <a:lnTo>
                  <a:pt x="533367" y="164677"/>
                </a:lnTo>
                <a:lnTo>
                  <a:pt x="0" y="1646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97" name="Freeform 597"/>
          <p:cNvSpPr/>
          <p:nvPr/>
        </p:nvSpPr>
        <p:spPr>
          <a:xfrm rot="-406940">
            <a:off x="12306374" y="1451286"/>
            <a:ext cx="2718585" cy="1565218"/>
          </a:xfrm>
          <a:custGeom>
            <a:avLst/>
            <a:gdLst/>
            <a:ahLst/>
            <a:cxnLst/>
            <a:rect l="l" t="t" r="r" b="b"/>
            <a:pathLst>
              <a:path w="2718585" h="1565218">
                <a:moveTo>
                  <a:pt x="0" y="0"/>
                </a:moveTo>
                <a:lnTo>
                  <a:pt x="2718585" y="0"/>
                </a:lnTo>
                <a:lnTo>
                  <a:pt x="2718585" y="1565218"/>
                </a:lnTo>
                <a:lnTo>
                  <a:pt x="0" y="1565218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 l="-11380" t="-31466" r="-9296" b="-21912"/>
            </a:stretch>
          </a:blipFill>
        </p:spPr>
      </p:sp>
      <p:sp>
        <p:nvSpPr>
          <p:cNvPr id="598" name="Freeform 598"/>
          <p:cNvSpPr/>
          <p:nvPr/>
        </p:nvSpPr>
        <p:spPr>
          <a:xfrm rot="1653891">
            <a:off x="14501407" y="2833378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99" name="Freeform 599"/>
          <p:cNvSpPr/>
          <p:nvPr/>
        </p:nvSpPr>
        <p:spPr>
          <a:xfrm rot="-2272499">
            <a:off x="12017555" y="1575615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600" name="Freeform 600"/>
          <p:cNvSpPr/>
          <p:nvPr/>
        </p:nvSpPr>
        <p:spPr>
          <a:xfrm rot="-434033">
            <a:off x="10150337" y="1419226"/>
            <a:ext cx="1945714" cy="2289393"/>
          </a:xfrm>
          <a:custGeom>
            <a:avLst/>
            <a:gdLst/>
            <a:ahLst/>
            <a:cxnLst/>
            <a:rect l="l" t="t" r="r" b="b"/>
            <a:pathLst>
              <a:path w="1945714" h="2289393">
                <a:moveTo>
                  <a:pt x="0" y="0"/>
                </a:moveTo>
                <a:lnTo>
                  <a:pt x="1945714" y="0"/>
                </a:lnTo>
                <a:lnTo>
                  <a:pt x="1945714" y="2289392"/>
                </a:lnTo>
                <a:lnTo>
                  <a:pt x="0" y="2289392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 l="-36204" r="-28129" b="-2202"/>
            </a:stretch>
          </a:blipFill>
        </p:spPr>
      </p:sp>
      <p:sp>
        <p:nvSpPr>
          <p:cNvPr id="601" name="Freeform 601"/>
          <p:cNvSpPr/>
          <p:nvPr/>
        </p:nvSpPr>
        <p:spPr>
          <a:xfrm rot="-2421808">
            <a:off x="9861861" y="1539892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602" name="Freeform 602"/>
          <p:cNvSpPr/>
          <p:nvPr/>
        </p:nvSpPr>
        <p:spPr>
          <a:xfrm rot="-8784162">
            <a:off x="12008569" y="3459963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1"/>
                </a:lnTo>
                <a:lnTo>
                  <a:pt x="0" y="13753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603" name="Freeform 603"/>
          <p:cNvSpPr/>
          <p:nvPr/>
        </p:nvSpPr>
        <p:spPr>
          <a:xfrm rot="734773">
            <a:off x="1127980" y="7337762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0"/>
                </a:lnTo>
                <a:lnTo>
                  <a:pt x="0" y="14039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604" name="Freeform 604"/>
          <p:cNvSpPr/>
          <p:nvPr/>
        </p:nvSpPr>
        <p:spPr>
          <a:xfrm rot="10240006">
            <a:off x="1224440" y="5576462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605" name="TextBox 605"/>
          <p:cNvSpPr txBox="1"/>
          <p:nvPr/>
        </p:nvSpPr>
        <p:spPr>
          <a:xfrm>
            <a:off x="6846490" y="31448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grpSp>
        <p:nvGrpSpPr>
          <p:cNvPr id="606" name="Group 606"/>
          <p:cNvGrpSpPr/>
          <p:nvPr/>
        </p:nvGrpSpPr>
        <p:grpSpPr>
          <a:xfrm>
            <a:off x="7854818" y="3091655"/>
            <a:ext cx="180420" cy="180420"/>
            <a:chOff x="0" y="0"/>
            <a:chExt cx="812800" cy="812800"/>
          </a:xfrm>
        </p:grpSpPr>
        <p:sp>
          <p:nvSpPr>
            <p:cNvPr id="607" name="Freeform 60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608" name="TextBox 60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09" name="TextBox 609"/>
          <p:cNvSpPr txBox="1"/>
          <p:nvPr/>
        </p:nvSpPr>
        <p:spPr>
          <a:xfrm>
            <a:off x="7877584" y="31089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10" name="TextBox 610"/>
          <p:cNvSpPr txBox="1"/>
          <p:nvPr/>
        </p:nvSpPr>
        <p:spPr>
          <a:xfrm>
            <a:off x="8933889" y="310316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11" name="Freeform 611"/>
          <p:cNvSpPr/>
          <p:nvPr/>
        </p:nvSpPr>
        <p:spPr>
          <a:xfrm>
            <a:off x="2733708" y="3663230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612" name="TextBox 612"/>
          <p:cNvSpPr txBox="1"/>
          <p:nvPr/>
        </p:nvSpPr>
        <p:spPr>
          <a:xfrm>
            <a:off x="8895588" y="2552446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13" name="Freeform 613"/>
          <p:cNvSpPr/>
          <p:nvPr/>
        </p:nvSpPr>
        <p:spPr>
          <a:xfrm>
            <a:off x="7897654" y="7782707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3"/>
                </a:lnTo>
                <a:lnTo>
                  <a:pt x="0" y="20875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614" name="TextBox 614"/>
          <p:cNvSpPr txBox="1"/>
          <p:nvPr/>
        </p:nvSpPr>
        <p:spPr>
          <a:xfrm>
            <a:off x="7861181" y="2552446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15" name="TextBox 615"/>
          <p:cNvSpPr txBox="1"/>
          <p:nvPr/>
        </p:nvSpPr>
        <p:spPr>
          <a:xfrm>
            <a:off x="8245191" y="3434971"/>
            <a:ext cx="445123" cy="8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Ada-Szombathely</a:t>
            </a:r>
          </a:p>
        </p:txBody>
      </p:sp>
      <p:grpSp>
        <p:nvGrpSpPr>
          <p:cNvPr id="616" name="Group 616"/>
          <p:cNvGrpSpPr/>
          <p:nvPr/>
        </p:nvGrpSpPr>
        <p:grpSpPr>
          <a:xfrm>
            <a:off x="8223467" y="4876927"/>
            <a:ext cx="903667" cy="489335"/>
            <a:chOff x="0" y="0"/>
            <a:chExt cx="4994875" cy="2704719"/>
          </a:xfrm>
        </p:grpSpPr>
        <p:sp>
          <p:nvSpPr>
            <p:cNvPr id="617" name="Freeform 61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18" name="Freeform 61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sp>
        <p:nvSpPr>
          <p:cNvPr id="619" name="Freeform 619"/>
          <p:cNvSpPr/>
          <p:nvPr/>
        </p:nvSpPr>
        <p:spPr>
          <a:xfrm flipH="1">
            <a:off x="8255866" y="5046764"/>
            <a:ext cx="418156" cy="303353"/>
          </a:xfrm>
          <a:custGeom>
            <a:avLst/>
            <a:gdLst/>
            <a:ahLst/>
            <a:cxnLst/>
            <a:rect l="l" t="t" r="r" b="b"/>
            <a:pathLst>
              <a:path w="418156" h="303353">
                <a:moveTo>
                  <a:pt x="418156" y="0"/>
                </a:moveTo>
                <a:lnTo>
                  <a:pt x="0" y="0"/>
                </a:lnTo>
                <a:lnTo>
                  <a:pt x="0" y="303354"/>
                </a:lnTo>
                <a:lnTo>
                  <a:pt x="418156" y="303354"/>
                </a:lnTo>
                <a:lnTo>
                  <a:pt x="418156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620" name="Freeform 620"/>
          <p:cNvSpPr/>
          <p:nvPr/>
        </p:nvSpPr>
        <p:spPr>
          <a:xfrm>
            <a:off x="8911991" y="4870001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621" name="Freeform 621"/>
          <p:cNvSpPr/>
          <p:nvPr/>
        </p:nvSpPr>
        <p:spPr>
          <a:xfrm>
            <a:off x="8255866" y="4551269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622" name="Freeform 622"/>
          <p:cNvSpPr/>
          <p:nvPr/>
        </p:nvSpPr>
        <p:spPr>
          <a:xfrm>
            <a:off x="7219522" y="2540978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3"/>
                </a:lnTo>
                <a:lnTo>
                  <a:pt x="0" y="13036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623" name="TextBox 623"/>
          <p:cNvSpPr txBox="1"/>
          <p:nvPr/>
        </p:nvSpPr>
        <p:spPr>
          <a:xfrm>
            <a:off x="7378764" y="2537696"/>
            <a:ext cx="358036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2" tooltip="https://barabas-sarvar.hu/hirek/post-2erasmus_2026"/>
              </a:rPr>
              <a:t>VVSZC Barabás Erasmus+ beszámoló</a:t>
            </a:r>
          </a:p>
        </p:txBody>
      </p:sp>
      <p:grpSp>
        <p:nvGrpSpPr>
          <p:cNvPr id="624" name="Group 624"/>
          <p:cNvGrpSpPr/>
          <p:nvPr/>
        </p:nvGrpSpPr>
        <p:grpSpPr>
          <a:xfrm>
            <a:off x="9796327" y="6989732"/>
            <a:ext cx="291731" cy="202692"/>
            <a:chOff x="0" y="0"/>
            <a:chExt cx="388975" cy="270256"/>
          </a:xfrm>
        </p:grpSpPr>
        <p:sp>
          <p:nvSpPr>
            <p:cNvPr id="625" name="Freeform 625"/>
            <p:cNvSpPr/>
            <p:nvPr/>
          </p:nvSpPr>
          <p:spPr>
            <a:xfrm>
              <a:off x="205465" y="60043"/>
              <a:ext cx="183510" cy="136027"/>
            </a:xfrm>
            <a:custGeom>
              <a:avLst/>
              <a:gdLst/>
              <a:ahLst/>
              <a:cxnLst/>
              <a:rect l="l" t="t" r="r" b="b"/>
              <a:pathLst>
                <a:path w="183510" h="136027">
                  <a:moveTo>
                    <a:pt x="0" y="0"/>
                  </a:moveTo>
                  <a:lnTo>
                    <a:pt x="183510" y="0"/>
                  </a:lnTo>
                  <a:lnTo>
                    <a:pt x="183510" y="136027"/>
                  </a:lnTo>
                  <a:lnTo>
                    <a:pt x="0" y="136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26" name="Freeform 626"/>
            <p:cNvSpPr/>
            <p:nvPr/>
          </p:nvSpPr>
          <p:spPr>
            <a:xfrm>
              <a:off x="0" y="0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</p:grpSp>
      <p:grpSp>
        <p:nvGrpSpPr>
          <p:cNvPr id="627" name="Group 627"/>
          <p:cNvGrpSpPr/>
          <p:nvPr/>
        </p:nvGrpSpPr>
        <p:grpSpPr>
          <a:xfrm>
            <a:off x="10831463" y="6989732"/>
            <a:ext cx="291731" cy="202692"/>
            <a:chOff x="0" y="0"/>
            <a:chExt cx="388975" cy="270256"/>
          </a:xfrm>
        </p:grpSpPr>
        <p:sp>
          <p:nvSpPr>
            <p:cNvPr id="628" name="Freeform 628"/>
            <p:cNvSpPr/>
            <p:nvPr/>
          </p:nvSpPr>
          <p:spPr>
            <a:xfrm>
              <a:off x="205465" y="60043"/>
              <a:ext cx="183510" cy="136027"/>
            </a:xfrm>
            <a:custGeom>
              <a:avLst/>
              <a:gdLst/>
              <a:ahLst/>
              <a:cxnLst/>
              <a:rect l="l" t="t" r="r" b="b"/>
              <a:pathLst>
                <a:path w="183510" h="136027">
                  <a:moveTo>
                    <a:pt x="0" y="0"/>
                  </a:moveTo>
                  <a:lnTo>
                    <a:pt x="183510" y="0"/>
                  </a:lnTo>
                  <a:lnTo>
                    <a:pt x="183510" y="136027"/>
                  </a:lnTo>
                  <a:lnTo>
                    <a:pt x="0" y="136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29" name="Freeform 629"/>
            <p:cNvSpPr/>
            <p:nvPr/>
          </p:nvSpPr>
          <p:spPr>
            <a:xfrm>
              <a:off x="0" y="0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</p:grpSp>
      <p:grpSp>
        <p:nvGrpSpPr>
          <p:cNvPr id="630" name="Group 630"/>
          <p:cNvGrpSpPr/>
          <p:nvPr/>
        </p:nvGrpSpPr>
        <p:grpSpPr>
          <a:xfrm>
            <a:off x="11866599" y="6989732"/>
            <a:ext cx="291731" cy="202692"/>
            <a:chOff x="0" y="0"/>
            <a:chExt cx="388975" cy="270256"/>
          </a:xfrm>
        </p:grpSpPr>
        <p:sp>
          <p:nvSpPr>
            <p:cNvPr id="631" name="Freeform 631"/>
            <p:cNvSpPr/>
            <p:nvPr/>
          </p:nvSpPr>
          <p:spPr>
            <a:xfrm>
              <a:off x="205465" y="60043"/>
              <a:ext cx="183510" cy="136027"/>
            </a:xfrm>
            <a:custGeom>
              <a:avLst/>
              <a:gdLst/>
              <a:ahLst/>
              <a:cxnLst/>
              <a:rect l="l" t="t" r="r" b="b"/>
              <a:pathLst>
                <a:path w="183510" h="136027">
                  <a:moveTo>
                    <a:pt x="0" y="0"/>
                  </a:moveTo>
                  <a:lnTo>
                    <a:pt x="183510" y="0"/>
                  </a:lnTo>
                  <a:lnTo>
                    <a:pt x="183510" y="136027"/>
                  </a:lnTo>
                  <a:lnTo>
                    <a:pt x="0" y="136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2" name="Freeform 632"/>
            <p:cNvSpPr/>
            <p:nvPr/>
          </p:nvSpPr>
          <p:spPr>
            <a:xfrm>
              <a:off x="0" y="0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</p:grpSp>
      <p:grpSp>
        <p:nvGrpSpPr>
          <p:cNvPr id="633" name="Group 633"/>
          <p:cNvGrpSpPr/>
          <p:nvPr/>
        </p:nvGrpSpPr>
        <p:grpSpPr>
          <a:xfrm>
            <a:off x="12901734" y="6989732"/>
            <a:ext cx="291731" cy="202692"/>
            <a:chOff x="0" y="0"/>
            <a:chExt cx="388975" cy="270256"/>
          </a:xfrm>
        </p:grpSpPr>
        <p:sp>
          <p:nvSpPr>
            <p:cNvPr id="634" name="Freeform 634"/>
            <p:cNvSpPr/>
            <p:nvPr/>
          </p:nvSpPr>
          <p:spPr>
            <a:xfrm>
              <a:off x="205465" y="60043"/>
              <a:ext cx="183510" cy="136027"/>
            </a:xfrm>
            <a:custGeom>
              <a:avLst/>
              <a:gdLst/>
              <a:ahLst/>
              <a:cxnLst/>
              <a:rect l="l" t="t" r="r" b="b"/>
              <a:pathLst>
                <a:path w="183510" h="136027">
                  <a:moveTo>
                    <a:pt x="0" y="0"/>
                  </a:moveTo>
                  <a:lnTo>
                    <a:pt x="183510" y="0"/>
                  </a:lnTo>
                  <a:lnTo>
                    <a:pt x="183510" y="136027"/>
                  </a:lnTo>
                  <a:lnTo>
                    <a:pt x="0" y="136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5" name="Freeform 635"/>
            <p:cNvSpPr/>
            <p:nvPr/>
          </p:nvSpPr>
          <p:spPr>
            <a:xfrm>
              <a:off x="0" y="0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</p:grpSp>
      <p:grpSp>
        <p:nvGrpSpPr>
          <p:cNvPr id="636" name="Group 636"/>
          <p:cNvGrpSpPr/>
          <p:nvPr/>
        </p:nvGrpSpPr>
        <p:grpSpPr>
          <a:xfrm>
            <a:off x="13936870" y="6989732"/>
            <a:ext cx="291731" cy="202692"/>
            <a:chOff x="0" y="0"/>
            <a:chExt cx="388975" cy="270256"/>
          </a:xfrm>
        </p:grpSpPr>
        <p:sp>
          <p:nvSpPr>
            <p:cNvPr id="637" name="Freeform 637"/>
            <p:cNvSpPr/>
            <p:nvPr/>
          </p:nvSpPr>
          <p:spPr>
            <a:xfrm>
              <a:off x="205465" y="60043"/>
              <a:ext cx="183510" cy="136027"/>
            </a:xfrm>
            <a:custGeom>
              <a:avLst/>
              <a:gdLst/>
              <a:ahLst/>
              <a:cxnLst/>
              <a:rect l="l" t="t" r="r" b="b"/>
              <a:pathLst>
                <a:path w="183510" h="136027">
                  <a:moveTo>
                    <a:pt x="0" y="0"/>
                  </a:moveTo>
                  <a:lnTo>
                    <a:pt x="183510" y="0"/>
                  </a:lnTo>
                  <a:lnTo>
                    <a:pt x="183510" y="136027"/>
                  </a:lnTo>
                  <a:lnTo>
                    <a:pt x="0" y="136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8" name="Freeform 638"/>
            <p:cNvSpPr/>
            <p:nvPr/>
          </p:nvSpPr>
          <p:spPr>
            <a:xfrm>
              <a:off x="0" y="0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</p:grpSp>
      <p:grpSp>
        <p:nvGrpSpPr>
          <p:cNvPr id="639" name="Group 639"/>
          <p:cNvGrpSpPr/>
          <p:nvPr/>
        </p:nvGrpSpPr>
        <p:grpSpPr>
          <a:xfrm>
            <a:off x="9766794" y="5838539"/>
            <a:ext cx="257437" cy="182814"/>
            <a:chOff x="0" y="0"/>
            <a:chExt cx="343250" cy="243752"/>
          </a:xfrm>
        </p:grpSpPr>
        <p:sp>
          <p:nvSpPr>
            <p:cNvPr id="640" name="Freeform 640"/>
            <p:cNvSpPr/>
            <p:nvPr/>
          </p:nvSpPr>
          <p:spPr>
            <a:xfrm>
              <a:off x="146005" y="82830"/>
              <a:ext cx="197245" cy="124018"/>
            </a:xfrm>
            <a:custGeom>
              <a:avLst/>
              <a:gdLst/>
              <a:ahLst/>
              <a:cxnLst/>
              <a:rect l="l" t="t" r="r" b="b"/>
              <a:pathLst>
                <a:path w="197245" h="124018">
                  <a:moveTo>
                    <a:pt x="0" y="0"/>
                  </a:moveTo>
                  <a:lnTo>
                    <a:pt x="197245" y="0"/>
                  </a:lnTo>
                  <a:lnTo>
                    <a:pt x="197245" y="124017"/>
                  </a:lnTo>
                  <a:lnTo>
                    <a:pt x="0" y="124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>
                <a:extLst>
                  <a:ext uri="{96DAC541-7B7A-43D3-8B79-37D633B846F1}">
                    <asvg:svgBlip xmlns:asvg="http://schemas.microsoft.com/office/drawing/2016/SVG/main" r:embed="rId4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1" name="Freeform 641"/>
            <p:cNvSpPr/>
            <p:nvPr/>
          </p:nvSpPr>
          <p:spPr>
            <a:xfrm>
              <a:off x="0" y="0"/>
              <a:ext cx="138329" cy="243752"/>
            </a:xfrm>
            <a:custGeom>
              <a:avLst/>
              <a:gdLst/>
              <a:ahLst/>
              <a:cxnLst/>
              <a:rect l="l" t="t" r="r" b="b"/>
              <a:pathLst>
                <a:path w="138329" h="243752">
                  <a:moveTo>
                    <a:pt x="0" y="0"/>
                  </a:moveTo>
                  <a:lnTo>
                    <a:pt x="138329" y="0"/>
                  </a:lnTo>
                  <a:lnTo>
                    <a:pt x="138329" y="243752"/>
                  </a:lnTo>
                  <a:lnTo>
                    <a:pt x="0" y="243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</p:grpSp>
      <p:sp>
        <p:nvSpPr>
          <p:cNvPr id="642" name="Freeform 642"/>
          <p:cNvSpPr/>
          <p:nvPr/>
        </p:nvSpPr>
        <p:spPr>
          <a:xfrm>
            <a:off x="10936343" y="5882819"/>
            <a:ext cx="129701" cy="81550"/>
          </a:xfrm>
          <a:custGeom>
            <a:avLst/>
            <a:gdLst/>
            <a:ahLst/>
            <a:cxnLst/>
            <a:rect l="l" t="t" r="r" b="b"/>
            <a:pathLst>
              <a:path w="129701" h="81550">
                <a:moveTo>
                  <a:pt x="0" y="0"/>
                </a:moveTo>
                <a:lnTo>
                  <a:pt x="129701" y="0"/>
                </a:lnTo>
                <a:lnTo>
                  <a:pt x="129701" y="81550"/>
                </a:lnTo>
                <a:lnTo>
                  <a:pt x="0" y="8155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643" name="Freeform 643"/>
          <p:cNvSpPr/>
          <p:nvPr/>
        </p:nvSpPr>
        <p:spPr>
          <a:xfrm>
            <a:off x="10835930" y="5811376"/>
            <a:ext cx="100413" cy="176939"/>
          </a:xfrm>
          <a:custGeom>
            <a:avLst/>
            <a:gdLst/>
            <a:ahLst/>
            <a:cxnLst/>
            <a:rect l="l" t="t" r="r" b="b"/>
            <a:pathLst>
              <a:path w="100413" h="176939">
                <a:moveTo>
                  <a:pt x="0" y="0"/>
                </a:moveTo>
                <a:lnTo>
                  <a:pt x="100413" y="0"/>
                </a:lnTo>
                <a:lnTo>
                  <a:pt x="100413" y="176939"/>
                </a:lnTo>
                <a:lnTo>
                  <a:pt x="0" y="176939"/>
                </a:lnTo>
                <a:lnTo>
                  <a:pt x="0" y="0"/>
                </a:lnTo>
                <a:close/>
              </a:path>
            </a:pathLst>
          </a:custGeom>
          <a:blipFill>
            <a:blip r:embed="rId48"/>
            <a:stretch>
              <a:fillRect/>
            </a:stretch>
          </a:blipFill>
        </p:spPr>
      </p:sp>
      <p:sp>
        <p:nvSpPr>
          <p:cNvPr id="644" name="Freeform 644"/>
          <p:cNvSpPr/>
          <p:nvPr/>
        </p:nvSpPr>
        <p:spPr>
          <a:xfrm>
            <a:off x="11923112" y="5888361"/>
            <a:ext cx="135184" cy="84997"/>
          </a:xfrm>
          <a:custGeom>
            <a:avLst/>
            <a:gdLst/>
            <a:ahLst/>
            <a:cxnLst/>
            <a:rect l="l" t="t" r="r" b="b"/>
            <a:pathLst>
              <a:path w="135184" h="84997">
                <a:moveTo>
                  <a:pt x="0" y="0"/>
                </a:moveTo>
                <a:lnTo>
                  <a:pt x="135184" y="0"/>
                </a:lnTo>
                <a:lnTo>
                  <a:pt x="135184" y="84997"/>
                </a:lnTo>
                <a:lnTo>
                  <a:pt x="0" y="84997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645" name="Freeform 645"/>
          <p:cNvSpPr/>
          <p:nvPr/>
        </p:nvSpPr>
        <p:spPr>
          <a:xfrm>
            <a:off x="11827862" y="5810392"/>
            <a:ext cx="108278" cy="190799"/>
          </a:xfrm>
          <a:custGeom>
            <a:avLst/>
            <a:gdLst/>
            <a:ahLst/>
            <a:cxnLst/>
            <a:rect l="l" t="t" r="r" b="b"/>
            <a:pathLst>
              <a:path w="108278" h="190799">
                <a:moveTo>
                  <a:pt x="0" y="0"/>
                </a:moveTo>
                <a:lnTo>
                  <a:pt x="108278" y="0"/>
                </a:lnTo>
                <a:lnTo>
                  <a:pt x="108278" y="190799"/>
                </a:lnTo>
                <a:lnTo>
                  <a:pt x="0" y="190799"/>
                </a:lnTo>
                <a:lnTo>
                  <a:pt x="0" y="0"/>
                </a:lnTo>
                <a:close/>
              </a:path>
            </a:pathLst>
          </a:custGeom>
          <a:blipFill>
            <a:blip r:embed="rId48"/>
            <a:stretch>
              <a:fillRect/>
            </a:stretch>
          </a:blipFill>
        </p:spPr>
      </p:sp>
      <p:grpSp>
        <p:nvGrpSpPr>
          <p:cNvPr id="646" name="Group 646"/>
          <p:cNvGrpSpPr/>
          <p:nvPr/>
        </p:nvGrpSpPr>
        <p:grpSpPr>
          <a:xfrm>
            <a:off x="12850269" y="5817784"/>
            <a:ext cx="242963" cy="172536"/>
            <a:chOff x="0" y="0"/>
            <a:chExt cx="323951" cy="230048"/>
          </a:xfrm>
        </p:grpSpPr>
        <p:sp>
          <p:nvSpPr>
            <p:cNvPr id="647" name="Freeform 647"/>
            <p:cNvSpPr/>
            <p:nvPr/>
          </p:nvSpPr>
          <p:spPr>
            <a:xfrm>
              <a:off x="137796" y="78173"/>
              <a:ext cx="186155" cy="117045"/>
            </a:xfrm>
            <a:custGeom>
              <a:avLst/>
              <a:gdLst/>
              <a:ahLst/>
              <a:cxnLst/>
              <a:rect l="l" t="t" r="r" b="b"/>
              <a:pathLst>
                <a:path w="186155" h="117045">
                  <a:moveTo>
                    <a:pt x="0" y="0"/>
                  </a:moveTo>
                  <a:lnTo>
                    <a:pt x="186155" y="0"/>
                  </a:lnTo>
                  <a:lnTo>
                    <a:pt x="186155" y="117045"/>
                  </a:lnTo>
                  <a:lnTo>
                    <a:pt x="0" y="117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>
                <a:extLst>
                  <a:ext uri="{96DAC541-7B7A-43D3-8B79-37D633B846F1}">
                    <asvg:svgBlip xmlns:asvg="http://schemas.microsoft.com/office/drawing/2016/SVG/main" r:embed="rId4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8" name="Freeform 648"/>
            <p:cNvSpPr/>
            <p:nvPr/>
          </p:nvSpPr>
          <p:spPr>
            <a:xfrm>
              <a:off x="0" y="0"/>
              <a:ext cx="130552" cy="230048"/>
            </a:xfrm>
            <a:custGeom>
              <a:avLst/>
              <a:gdLst/>
              <a:ahLst/>
              <a:cxnLst/>
              <a:rect l="l" t="t" r="r" b="b"/>
              <a:pathLst>
                <a:path w="130552" h="230048">
                  <a:moveTo>
                    <a:pt x="0" y="0"/>
                  </a:moveTo>
                  <a:lnTo>
                    <a:pt x="130552" y="0"/>
                  </a:lnTo>
                  <a:lnTo>
                    <a:pt x="130552" y="230048"/>
                  </a:lnTo>
                  <a:lnTo>
                    <a:pt x="0" y="230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</p:grpSp>
      <p:grpSp>
        <p:nvGrpSpPr>
          <p:cNvPr id="649" name="Group 649"/>
          <p:cNvGrpSpPr/>
          <p:nvPr/>
        </p:nvGrpSpPr>
        <p:grpSpPr>
          <a:xfrm>
            <a:off x="13860130" y="5842588"/>
            <a:ext cx="233104" cy="165534"/>
            <a:chOff x="0" y="0"/>
            <a:chExt cx="310805" cy="220712"/>
          </a:xfrm>
        </p:grpSpPr>
        <p:sp>
          <p:nvSpPr>
            <p:cNvPr id="650" name="Freeform 650"/>
            <p:cNvSpPr/>
            <p:nvPr/>
          </p:nvSpPr>
          <p:spPr>
            <a:xfrm>
              <a:off x="132204" y="75001"/>
              <a:ext cx="178601" cy="112295"/>
            </a:xfrm>
            <a:custGeom>
              <a:avLst/>
              <a:gdLst/>
              <a:ahLst/>
              <a:cxnLst/>
              <a:rect l="l" t="t" r="r" b="b"/>
              <a:pathLst>
                <a:path w="178601" h="112295">
                  <a:moveTo>
                    <a:pt x="0" y="0"/>
                  </a:moveTo>
                  <a:lnTo>
                    <a:pt x="178601" y="0"/>
                  </a:lnTo>
                  <a:lnTo>
                    <a:pt x="178601" y="112295"/>
                  </a:lnTo>
                  <a:lnTo>
                    <a:pt x="0" y="112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>
                <a:extLst>
                  <a:ext uri="{96DAC541-7B7A-43D3-8B79-37D633B846F1}">
                    <asvg:svgBlip xmlns:asvg="http://schemas.microsoft.com/office/drawing/2016/SVG/main" r:embed="rId4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1" name="Freeform 651"/>
            <p:cNvSpPr/>
            <p:nvPr/>
          </p:nvSpPr>
          <p:spPr>
            <a:xfrm>
              <a:off x="0" y="0"/>
              <a:ext cx="125254" cy="220712"/>
            </a:xfrm>
            <a:custGeom>
              <a:avLst/>
              <a:gdLst/>
              <a:ahLst/>
              <a:cxnLst/>
              <a:rect l="l" t="t" r="r" b="b"/>
              <a:pathLst>
                <a:path w="125254" h="220712">
                  <a:moveTo>
                    <a:pt x="0" y="0"/>
                  </a:moveTo>
                  <a:lnTo>
                    <a:pt x="125254" y="0"/>
                  </a:lnTo>
                  <a:lnTo>
                    <a:pt x="125254" y="220712"/>
                  </a:lnTo>
                  <a:lnTo>
                    <a:pt x="0" y="220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</p:grpSp>
      <p:sp>
        <p:nvSpPr>
          <p:cNvPr id="652" name="Freeform 652"/>
          <p:cNvSpPr/>
          <p:nvPr/>
        </p:nvSpPr>
        <p:spPr>
          <a:xfrm>
            <a:off x="10088058" y="5798162"/>
            <a:ext cx="137633" cy="102020"/>
          </a:xfrm>
          <a:custGeom>
            <a:avLst/>
            <a:gdLst/>
            <a:ahLst/>
            <a:cxnLst/>
            <a:rect l="l" t="t" r="r" b="b"/>
            <a:pathLst>
              <a:path w="137633" h="102020">
                <a:moveTo>
                  <a:pt x="0" y="0"/>
                </a:moveTo>
                <a:lnTo>
                  <a:pt x="137633" y="0"/>
                </a:lnTo>
                <a:lnTo>
                  <a:pt x="137633" y="102020"/>
                </a:lnTo>
                <a:lnTo>
                  <a:pt x="0" y="10202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653" name="Freeform 653"/>
          <p:cNvSpPr/>
          <p:nvPr/>
        </p:nvSpPr>
        <p:spPr>
          <a:xfrm>
            <a:off x="9972097" y="5764388"/>
            <a:ext cx="115962" cy="178663"/>
          </a:xfrm>
          <a:custGeom>
            <a:avLst/>
            <a:gdLst/>
            <a:ahLst/>
            <a:cxnLst/>
            <a:rect l="l" t="t" r="r" b="b"/>
            <a:pathLst>
              <a:path w="115962" h="178663">
                <a:moveTo>
                  <a:pt x="0" y="0"/>
                </a:moveTo>
                <a:lnTo>
                  <a:pt x="115961" y="0"/>
                </a:lnTo>
                <a:lnTo>
                  <a:pt x="115961" y="178664"/>
                </a:lnTo>
                <a:lnTo>
                  <a:pt x="0" y="178664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54" name="Freeform 654"/>
          <p:cNvSpPr/>
          <p:nvPr/>
        </p:nvSpPr>
        <p:spPr>
          <a:xfrm>
            <a:off x="11263030" y="5833890"/>
            <a:ext cx="137633" cy="102020"/>
          </a:xfrm>
          <a:custGeom>
            <a:avLst/>
            <a:gdLst/>
            <a:ahLst/>
            <a:cxnLst/>
            <a:rect l="l" t="t" r="r" b="b"/>
            <a:pathLst>
              <a:path w="137633" h="102020">
                <a:moveTo>
                  <a:pt x="0" y="0"/>
                </a:moveTo>
                <a:lnTo>
                  <a:pt x="137632" y="0"/>
                </a:lnTo>
                <a:lnTo>
                  <a:pt x="137632" y="102021"/>
                </a:lnTo>
                <a:lnTo>
                  <a:pt x="0" y="102021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655" name="Freeform 655"/>
          <p:cNvSpPr/>
          <p:nvPr/>
        </p:nvSpPr>
        <p:spPr>
          <a:xfrm>
            <a:off x="11123194" y="5800509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56" name="Freeform 656"/>
          <p:cNvSpPr/>
          <p:nvPr/>
        </p:nvSpPr>
        <p:spPr>
          <a:xfrm>
            <a:off x="12257213" y="5833890"/>
            <a:ext cx="137633" cy="102020"/>
          </a:xfrm>
          <a:custGeom>
            <a:avLst/>
            <a:gdLst/>
            <a:ahLst/>
            <a:cxnLst/>
            <a:rect l="l" t="t" r="r" b="b"/>
            <a:pathLst>
              <a:path w="137633" h="102020">
                <a:moveTo>
                  <a:pt x="0" y="0"/>
                </a:moveTo>
                <a:lnTo>
                  <a:pt x="137632" y="0"/>
                </a:lnTo>
                <a:lnTo>
                  <a:pt x="137632" y="102021"/>
                </a:lnTo>
                <a:lnTo>
                  <a:pt x="0" y="102021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657" name="Freeform 657"/>
          <p:cNvSpPr/>
          <p:nvPr/>
        </p:nvSpPr>
        <p:spPr>
          <a:xfrm>
            <a:off x="12112639" y="5798499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58" name="Freeform 658"/>
          <p:cNvSpPr/>
          <p:nvPr/>
        </p:nvSpPr>
        <p:spPr>
          <a:xfrm>
            <a:off x="13260332" y="5861639"/>
            <a:ext cx="137633" cy="102020"/>
          </a:xfrm>
          <a:custGeom>
            <a:avLst/>
            <a:gdLst/>
            <a:ahLst/>
            <a:cxnLst/>
            <a:rect l="l" t="t" r="r" b="b"/>
            <a:pathLst>
              <a:path w="137633" h="102020">
                <a:moveTo>
                  <a:pt x="0" y="0"/>
                </a:moveTo>
                <a:lnTo>
                  <a:pt x="137633" y="0"/>
                </a:lnTo>
                <a:lnTo>
                  <a:pt x="137633" y="102020"/>
                </a:lnTo>
                <a:lnTo>
                  <a:pt x="0" y="10202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659" name="Freeform 659"/>
          <p:cNvSpPr/>
          <p:nvPr/>
        </p:nvSpPr>
        <p:spPr>
          <a:xfrm>
            <a:off x="13119250" y="5802706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7" y="0"/>
                </a:lnTo>
                <a:lnTo>
                  <a:pt x="131557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60" name="Freeform 660"/>
          <p:cNvSpPr/>
          <p:nvPr/>
        </p:nvSpPr>
        <p:spPr>
          <a:xfrm>
            <a:off x="14141974" y="5774800"/>
            <a:ext cx="137633" cy="102020"/>
          </a:xfrm>
          <a:custGeom>
            <a:avLst/>
            <a:gdLst/>
            <a:ahLst/>
            <a:cxnLst/>
            <a:rect l="l" t="t" r="r" b="b"/>
            <a:pathLst>
              <a:path w="137633" h="102020">
                <a:moveTo>
                  <a:pt x="0" y="0"/>
                </a:moveTo>
                <a:lnTo>
                  <a:pt x="137633" y="0"/>
                </a:lnTo>
                <a:lnTo>
                  <a:pt x="137633" y="102020"/>
                </a:lnTo>
                <a:lnTo>
                  <a:pt x="0" y="10202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661" name="Freeform 661"/>
          <p:cNvSpPr/>
          <p:nvPr/>
        </p:nvSpPr>
        <p:spPr>
          <a:xfrm>
            <a:off x="14034600" y="5740089"/>
            <a:ext cx="97849" cy="150757"/>
          </a:xfrm>
          <a:custGeom>
            <a:avLst/>
            <a:gdLst/>
            <a:ahLst/>
            <a:cxnLst/>
            <a:rect l="l" t="t" r="r" b="b"/>
            <a:pathLst>
              <a:path w="97849" h="150757">
                <a:moveTo>
                  <a:pt x="0" y="0"/>
                </a:moveTo>
                <a:lnTo>
                  <a:pt x="97849" y="0"/>
                </a:lnTo>
                <a:lnTo>
                  <a:pt x="97849" y="150757"/>
                </a:lnTo>
                <a:lnTo>
                  <a:pt x="0" y="150757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grpSp>
        <p:nvGrpSpPr>
          <p:cNvPr id="662" name="Group 662"/>
          <p:cNvGrpSpPr/>
          <p:nvPr/>
        </p:nvGrpSpPr>
        <p:grpSpPr>
          <a:xfrm>
            <a:off x="10193187" y="5849172"/>
            <a:ext cx="260429" cy="181801"/>
            <a:chOff x="0" y="0"/>
            <a:chExt cx="347239" cy="242401"/>
          </a:xfrm>
        </p:grpSpPr>
        <p:sp>
          <p:nvSpPr>
            <p:cNvPr id="663" name="Freeform 663"/>
            <p:cNvSpPr/>
            <p:nvPr/>
          </p:nvSpPr>
          <p:spPr>
            <a:xfrm>
              <a:off x="0" y="0"/>
              <a:ext cx="157331" cy="242401"/>
            </a:xfrm>
            <a:custGeom>
              <a:avLst/>
              <a:gdLst/>
              <a:ahLst/>
              <a:cxnLst/>
              <a:rect l="l" t="t" r="r" b="b"/>
              <a:pathLst>
                <a:path w="157331" h="242401">
                  <a:moveTo>
                    <a:pt x="0" y="0"/>
                  </a:moveTo>
                  <a:lnTo>
                    <a:pt x="157331" y="0"/>
                  </a:lnTo>
                  <a:lnTo>
                    <a:pt x="157331" y="242401"/>
                  </a:lnTo>
                  <a:lnTo>
                    <a:pt x="0" y="242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664" name="Freeform 664"/>
            <p:cNvSpPr/>
            <p:nvPr/>
          </p:nvSpPr>
          <p:spPr>
            <a:xfrm>
              <a:off x="168722" y="52087"/>
              <a:ext cx="178518" cy="124962"/>
            </a:xfrm>
            <a:custGeom>
              <a:avLst/>
              <a:gdLst/>
              <a:ahLst/>
              <a:cxnLst/>
              <a:rect l="l" t="t" r="r" b="b"/>
              <a:pathLst>
                <a:path w="178518" h="124962">
                  <a:moveTo>
                    <a:pt x="0" y="0"/>
                  </a:moveTo>
                  <a:lnTo>
                    <a:pt x="178517" y="0"/>
                  </a:lnTo>
                  <a:lnTo>
                    <a:pt x="178517" y="124962"/>
                  </a:lnTo>
                  <a:lnTo>
                    <a:pt x="0" y="1249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65" name="Group 665"/>
          <p:cNvGrpSpPr/>
          <p:nvPr/>
        </p:nvGrpSpPr>
        <p:grpSpPr>
          <a:xfrm>
            <a:off x="11392674" y="5796105"/>
            <a:ext cx="270109" cy="202692"/>
            <a:chOff x="0" y="0"/>
            <a:chExt cx="360146" cy="270256"/>
          </a:xfrm>
        </p:grpSpPr>
        <p:sp>
          <p:nvSpPr>
            <p:cNvPr id="666" name="Freeform 666"/>
            <p:cNvSpPr/>
            <p:nvPr/>
          </p:nvSpPr>
          <p:spPr>
            <a:xfrm>
              <a:off x="0" y="0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667" name="Freeform 667"/>
            <p:cNvSpPr/>
            <p:nvPr/>
          </p:nvSpPr>
          <p:spPr>
            <a:xfrm>
              <a:off x="188110" y="76970"/>
              <a:ext cx="172036" cy="120425"/>
            </a:xfrm>
            <a:custGeom>
              <a:avLst/>
              <a:gdLst/>
              <a:ahLst/>
              <a:cxnLst/>
              <a:rect l="l" t="t" r="r" b="b"/>
              <a:pathLst>
                <a:path w="172036" h="120425">
                  <a:moveTo>
                    <a:pt x="0" y="0"/>
                  </a:moveTo>
                  <a:lnTo>
                    <a:pt x="172036" y="0"/>
                  </a:lnTo>
                  <a:lnTo>
                    <a:pt x="172036" y="120425"/>
                  </a:lnTo>
                  <a:lnTo>
                    <a:pt x="0" y="120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sp>
        <p:nvSpPr>
          <p:cNvPr id="668" name="Freeform 668"/>
          <p:cNvSpPr/>
          <p:nvPr/>
        </p:nvSpPr>
        <p:spPr>
          <a:xfrm>
            <a:off x="12404370" y="5798499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69" name="Freeform 669"/>
          <p:cNvSpPr/>
          <p:nvPr/>
        </p:nvSpPr>
        <p:spPr>
          <a:xfrm>
            <a:off x="12545453" y="5852151"/>
            <a:ext cx="134848" cy="94394"/>
          </a:xfrm>
          <a:custGeom>
            <a:avLst/>
            <a:gdLst/>
            <a:ahLst/>
            <a:cxnLst/>
            <a:rect l="l" t="t" r="r" b="b"/>
            <a:pathLst>
              <a:path w="134848" h="94394">
                <a:moveTo>
                  <a:pt x="0" y="0"/>
                </a:moveTo>
                <a:lnTo>
                  <a:pt x="134848" y="0"/>
                </a:lnTo>
                <a:lnTo>
                  <a:pt x="134848" y="94394"/>
                </a:lnTo>
                <a:lnTo>
                  <a:pt x="0" y="94394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/>
            </a:stretch>
          </a:blipFill>
        </p:spPr>
      </p:sp>
      <p:grpSp>
        <p:nvGrpSpPr>
          <p:cNvPr id="670" name="Group 670"/>
          <p:cNvGrpSpPr/>
          <p:nvPr/>
        </p:nvGrpSpPr>
        <p:grpSpPr>
          <a:xfrm>
            <a:off x="13426540" y="5810400"/>
            <a:ext cx="262018" cy="182910"/>
            <a:chOff x="0" y="0"/>
            <a:chExt cx="349358" cy="243880"/>
          </a:xfrm>
        </p:grpSpPr>
        <p:sp>
          <p:nvSpPr>
            <p:cNvPr id="671" name="Freeform 671"/>
            <p:cNvSpPr/>
            <p:nvPr/>
          </p:nvSpPr>
          <p:spPr>
            <a:xfrm>
              <a:off x="0" y="0"/>
              <a:ext cx="158290" cy="243880"/>
            </a:xfrm>
            <a:custGeom>
              <a:avLst/>
              <a:gdLst/>
              <a:ahLst/>
              <a:cxnLst/>
              <a:rect l="l" t="t" r="r" b="b"/>
              <a:pathLst>
                <a:path w="158290" h="243880">
                  <a:moveTo>
                    <a:pt x="0" y="0"/>
                  </a:moveTo>
                  <a:lnTo>
                    <a:pt x="158290" y="0"/>
                  </a:lnTo>
                  <a:lnTo>
                    <a:pt x="158290" y="243880"/>
                  </a:lnTo>
                  <a:lnTo>
                    <a:pt x="0" y="243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672" name="Freeform 672"/>
            <p:cNvSpPr/>
            <p:nvPr/>
          </p:nvSpPr>
          <p:spPr>
            <a:xfrm>
              <a:off x="169751" y="52405"/>
              <a:ext cx="179607" cy="125725"/>
            </a:xfrm>
            <a:custGeom>
              <a:avLst/>
              <a:gdLst/>
              <a:ahLst/>
              <a:cxnLst/>
              <a:rect l="l" t="t" r="r" b="b"/>
              <a:pathLst>
                <a:path w="179607" h="125725">
                  <a:moveTo>
                    <a:pt x="0" y="0"/>
                  </a:moveTo>
                  <a:lnTo>
                    <a:pt x="179607" y="0"/>
                  </a:lnTo>
                  <a:lnTo>
                    <a:pt x="179607" y="125724"/>
                  </a:lnTo>
                  <a:lnTo>
                    <a:pt x="0" y="125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73" name="Group 673"/>
          <p:cNvGrpSpPr/>
          <p:nvPr/>
        </p:nvGrpSpPr>
        <p:grpSpPr>
          <a:xfrm>
            <a:off x="14143255" y="5890846"/>
            <a:ext cx="216362" cy="151038"/>
            <a:chOff x="0" y="0"/>
            <a:chExt cx="288483" cy="201384"/>
          </a:xfrm>
        </p:grpSpPr>
        <p:sp>
          <p:nvSpPr>
            <p:cNvPr id="674" name="Freeform 674"/>
            <p:cNvSpPr/>
            <p:nvPr/>
          </p:nvSpPr>
          <p:spPr>
            <a:xfrm>
              <a:off x="0" y="0"/>
              <a:ext cx="130709" cy="201384"/>
            </a:xfrm>
            <a:custGeom>
              <a:avLst/>
              <a:gdLst/>
              <a:ahLst/>
              <a:cxnLst/>
              <a:rect l="l" t="t" r="r" b="b"/>
              <a:pathLst>
                <a:path w="130709" h="201384">
                  <a:moveTo>
                    <a:pt x="0" y="0"/>
                  </a:moveTo>
                  <a:lnTo>
                    <a:pt x="130709" y="0"/>
                  </a:lnTo>
                  <a:lnTo>
                    <a:pt x="130709" y="201384"/>
                  </a:lnTo>
                  <a:lnTo>
                    <a:pt x="0" y="201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675" name="Freeform 675"/>
            <p:cNvSpPr/>
            <p:nvPr/>
          </p:nvSpPr>
          <p:spPr>
            <a:xfrm>
              <a:off x="140172" y="43273"/>
              <a:ext cx="148311" cy="103817"/>
            </a:xfrm>
            <a:custGeom>
              <a:avLst/>
              <a:gdLst/>
              <a:ahLst/>
              <a:cxnLst/>
              <a:rect l="l" t="t" r="r" b="b"/>
              <a:pathLst>
                <a:path w="148311" h="103817">
                  <a:moveTo>
                    <a:pt x="0" y="0"/>
                  </a:moveTo>
                  <a:lnTo>
                    <a:pt x="148311" y="0"/>
                  </a:lnTo>
                  <a:lnTo>
                    <a:pt x="148311" y="103818"/>
                  </a:lnTo>
                  <a:lnTo>
                    <a:pt x="0" y="1038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76" name="Group 676"/>
          <p:cNvGrpSpPr/>
          <p:nvPr/>
        </p:nvGrpSpPr>
        <p:grpSpPr>
          <a:xfrm>
            <a:off x="3112043" y="8658480"/>
            <a:ext cx="272044" cy="218536"/>
            <a:chOff x="0" y="0"/>
            <a:chExt cx="362725" cy="291382"/>
          </a:xfrm>
        </p:grpSpPr>
        <p:sp>
          <p:nvSpPr>
            <p:cNvPr id="677" name="Freeform 677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78" name="Freeform 678"/>
            <p:cNvSpPr/>
            <p:nvPr/>
          </p:nvSpPr>
          <p:spPr>
            <a:xfrm>
              <a:off x="163693" y="120065"/>
              <a:ext cx="199032" cy="139322"/>
            </a:xfrm>
            <a:custGeom>
              <a:avLst/>
              <a:gdLst/>
              <a:ahLst/>
              <a:cxnLst/>
              <a:rect l="l" t="t" r="r" b="b"/>
              <a:pathLst>
                <a:path w="199032" h="139322">
                  <a:moveTo>
                    <a:pt x="0" y="0"/>
                  </a:moveTo>
                  <a:lnTo>
                    <a:pt x="199032" y="0"/>
                  </a:lnTo>
                  <a:lnTo>
                    <a:pt x="199032" y="139322"/>
                  </a:lnTo>
                  <a:lnTo>
                    <a:pt x="0" y="139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79" name="Group 679"/>
          <p:cNvGrpSpPr/>
          <p:nvPr/>
        </p:nvGrpSpPr>
        <p:grpSpPr>
          <a:xfrm>
            <a:off x="4139171" y="8658480"/>
            <a:ext cx="272044" cy="218536"/>
            <a:chOff x="0" y="0"/>
            <a:chExt cx="362725" cy="291382"/>
          </a:xfrm>
        </p:grpSpPr>
        <p:sp>
          <p:nvSpPr>
            <p:cNvPr id="680" name="Freeform 680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81" name="Freeform 681"/>
            <p:cNvSpPr/>
            <p:nvPr/>
          </p:nvSpPr>
          <p:spPr>
            <a:xfrm>
              <a:off x="163693" y="120065"/>
              <a:ext cx="199032" cy="139322"/>
            </a:xfrm>
            <a:custGeom>
              <a:avLst/>
              <a:gdLst/>
              <a:ahLst/>
              <a:cxnLst/>
              <a:rect l="l" t="t" r="r" b="b"/>
              <a:pathLst>
                <a:path w="199032" h="139322">
                  <a:moveTo>
                    <a:pt x="0" y="0"/>
                  </a:moveTo>
                  <a:lnTo>
                    <a:pt x="199032" y="0"/>
                  </a:lnTo>
                  <a:lnTo>
                    <a:pt x="199032" y="139322"/>
                  </a:lnTo>
                  <a:lnTo>
                    <a:pt x="0" y="139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82" name="Group 682"/>
          <p:cNvGrpSpPr/>
          <p:nvPr/>
        </p:nvGrpSpPr>
        <p:grpSpPr>
          <a:xfrm>
            <a:off x="5166298" y="8658480"/>
            <a:ext cx="272044" cy="218536"/>
            <a:chOff x="0" y="0"/>
            <a:chExt cx="362725" cy="291382"/>
          </a:xfrm>
        </p:grpSpPr>
        <p:sp>
          <p:nvSpPr>
            <p:cNvPr id="683" name="Freeform 683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84" name="Freeform 684"/>
            <p:cNvSpPr/>
            <p:nvPr/>
          </p:nvSpPr>
          <p:spPr>
            <a:xfrm>
              <a:off x="163693" y="120065"/>
              <a:ext cx="199032" cy="139322"/>
            </a:xfrm>
            <a:custGeom>
              <a:avLst/>
              <a:gdLst/>
              <a:ahLst/>
              <a:cxnLst/>
              <a:rect l="l" t="t" r="r" b="b"/>
              <a:pathLst>
                <a:path w="199032" h="139322">
                  <a:moveTo>
                    <a:pt x="0" y="0"/>
                  </a:moveTo>
                  <a:lnTo>
                    <a:pt x="199032" y="0"/>
                  </a:lnTo>
                  <a:lnTo>
                    <a:pt x="199032" y="139322"/>
                  </a:lnTo>
                  <a:lnTo>
                    <a:pt x="0" y="139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85" name="Group 685"/>
          <p:cNvGrpSpPr/>
          <p:nvPr/>
        </p:nvGrpSpPr>
        <p:grpSpPr>
          <a:xfrm>
            <a:off x="6193426" y="8658480"/>
            <a:ext cx="272044" cy="218536"/>
            <a:chOff x="0" y="0"/>
            <a:chExt cx="362725" cy="291382"/>
          </a:xfrm>
        </p:grpSpPr>
        <p:sp>
          <p:nvSpPr>
            <p:cNvPr id="686" name="Freeform 686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87" name="Freeform 687"/>
            <p:cNvSpPr/>
            <p:nvPr/>
          </p:nvSpPr>
          <p:spPr>
            <a:xfrm>
              <a:off x="163693" y="120065"/>
              <a:ext cx="199032" cy="139322"/>
            </a:xfrm>
            <a:custGeom>
              <a:avLst/>
              <a:gdLst/>
              <a:ahLst/>
              <a:cxnLst/>
              <a:rect l="l" t="t" r="r" b="b"/>
              <a:pathLst>
                <a:path w="199032" h="139322">
                  <a:moveTo>
                    <a:pt x="0" y="0"/>
                  </a:moveTo>
                  <a:lnTo>
                    <a:pt x="199032" y="0"/>
                  </a:lnTo>
                  <a:lnTo>
                    <a:pt x="199032" y="139322"/>
                  </a:lnTo>
                  <a:lnTo>
                    <a:pt x="0" y="139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88" name="Group 688"/>
          <p:cNvGrpSpPr/>
          <p:nvPr/>
        </p:nvGrpSpPr>
        <p:grpSpPr>
          <a:xfrm>
            <a:off x="7220554" y="8658480"/>
            <a:ext cx="272044" cy="218536"/>
            <a:chOff x="0" y="0"/>
            <a:chExt cx="362725" cy="291382"/>
          </a:xfrm>
        </p:grpSpPr>
        <p:sp>
          <p:nvSpPr>
            <p:cNvPr id="689" name="Freeform 689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90" name="Freeform 690"/>
            <p:cNvSpPr/>
            <p:nvPr/>
          </p:nvSpPr>
          <p:spPr>
            <a:xfrm>
              <a:off x="163693" y="120065"/>
              <a:ext cx="199032" cy="139322"/>
            </a:xfrm>
            <a:custGeom>
              <a:avLst/>
              <a:gdLst/>
              <a:ahLst/>
              <a:cxnLst/>
              <a:rect l="l" t="t" r="r" b="b"/>
              <a:pathLst>
                <a:path w="199032" h="139322">
                  <a:moveTo>
                    <a:pt x="0" y="0"/>
                  </a:moveTo>
                  <a:lnTo>
                    <a:pt x="199032" y="0"/>
                  </a:lnTo>
                  <a:lnTo>
                    <a:pt x="199032" y="139322"/>
                  </a:lnTo>
                  <a:lnTo>
                    <a:pt x="0" y="139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</p:sp>
      </p:grpSp>
      <p:grpSp>
        <p:nvGrpSpPr>
          <p:cNvPr id="691" name="Group 691"/>
          <p:cNvGrpSpPr/>
          <p:nvPr/>
        </p:nvGrpSpPr>
        <p:grpSpPr>
          <a:xfrm>
            <a:off x="5166298" y="6831033"/>
            <a:ext cx="255590" cy="218536"/>
            <a:chOff x="0" y="0"/>
            <a:chExt cx="340786" cy="291382"/>
          </a:xfrm>
        </p:grpSpPr>
        <p:sp>
          <p:nvSpPr>
            <p:cNvPr id="692" name="Freeform 692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93" name="Freeform 693"/>
            <p:cNvSpPr/>
            <p:nvPr/>
          </p:nvSpPr>
          <p:spPr>
            <a:xfrm>
              <a:off x="168421" y="114846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94" name="Group 694"/>
          <p:cNvGrpSpPr/>
          <p:nvPr/>
        </p:nvGrpSpPr>
        <p:grpSpPr>
          <a:xfrm>
            <a:off x="4139171" y="6831033"/>
            <a:ext cx="255590" cy="218536"/>
            <a:chOff x="0" y="0"/>
            <a:chExt cx="340786" cy="291382"/>
          </a:xfrm>
        </p:grpSpPr>
        <p:sp>
          <p:nvSpPr>
            <p:cNvPr id="695" name="Freeform 69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96" name="Freeform 696"/>
            <p:cNvSpPr/>
            <p:nvPr/>
          </p:nvSpPr>
          <p:spPr>
            <a:xfrm>
              <a:off x="168421" y="114846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97" name="Group 697"/>
          <p:cNvGrpSpPr/>
          <p:nvPr/>
        </p:nvGrpSpPr>
        <p:grpSpPr>
          <a:xfrm>
            <a:off x="3152856" y="6831033"/>
            <a:ext cx="255590" cy="218536"/>
            <a:chOff x="0" y="0"/>
            <a:chExt cx="340786" cy="291382"/>
          </a:xfrm>
        </p:grpSpPr>
        <p:sp>
          <p:nvSpPr>
            <p:cNvPr id="698" name="Freeform 698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699" name="Freeform 699"/>
            <p:cNvSpPr/>
            <p:nvPr/>
          </p:nvSpPr>
          <p:spPr>
            <a:xfrm>
              <a:off x="168421" y="114846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00" name="Group 700"/>
          <p:cNvGrpSpPr/>
          <p:nvPr/>
        </p:nvGrpSpPr>
        <p:grpSpPr>
          <a:xfrm>
            <a:off x="6242817" y="6831033"/>
            <a:ext cx="255590" cy="218536"/>
            <a:chOff x="0" y="0"/>
            <a:chExt cx="340786" cy="291382"/>
          </a:xfrm>
        </p:grpSpPr>
        <p:sp>
          <p:nvSpPr>
            <p:cNvPr id="701" name="Freeform 701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702" name="Freeform 702"/>
            <p:cNvSpPr/>
            <p:nvPr/>
          </p:nvSpPr>
          <p:spPr>
            <a:xfrm>
              <a:off x="168421" y="114846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03" name="Group 703"/>
          <p:cNvGrpSpPr/>
          <p:nvPr/>
        </p:nvGrpSpPr>
        <p:grpSpPr>
          <a:xfrm>
            <a:off x="7228781" y="6831033"/>
            <a:ext cx="255590" cy="218536"/>
            <a:chOff x="0" y="0"/>
            <a:chExt cx="340786" cy="291382"/>
          </a:xfrm>
        </p:grpSpPr>
        <p:sp>
          <p:nvSpPr>
            <p:cNvPr id="704" name="Freeform 704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705" name="Freeform 705"/>
            <p:cNvSpPr/>
            <p:nvPr/>
          </p:nvSpPr>
          <p:spPr>
            <a:xfrm>
              <a:off x="168421" y="114846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06" name="Group 706"/>
          <p:cNvGrpSpPr/>
          <p:nvPr/>
        </p:nvGrpSpPr>
        <p:grpSpPr>
          <a:xfrm>
            <a:off x="2657230" y="5716993"/>
            <a:ext cx="255590" cy="218536"/>
            <a:chOff x="0" y="0"/>
            <a:chExt cx="340786" cy="291382"/>
          </a:xfrm>
        </p:grpSpPr>
        <p:sp>
          <p:nvSpPr>
            <p:cNvPr id="707" name="Freeform 707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708" name="Freeform 708"/>
            <p:cNvSpPr/>
            <p:nvPr/>
          </p:nvSpPr>
          <p:spPr>
            <a:xfrm>
              <a:off x="168421" y="114846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09" name="Group 709"/>
          <p:cNvGrpSpPr/>
          <p:nvPr/>
        </p:nvGrpSpPr>
        <p:grpSpPr>
          <a:xfrm>
            <a:off x="10417010" y="5768143"/>
            <a:ext cx="250385" cy="196797"/>
            <a:chOff x="0" y="0"/>
            <a:chExt cx="333847" cy="262396"/>
          </a:xfrm>
        </p:grpSpPr>
        <p:sp>
          <p:nvSpPr>
            <p:cNvPr id="710" name="Freeform 710"/>
            <p:cNvSpPr/>
            <p:nvPr/>
          </p:nvSpPr>
          <p:spPr>
            <a:xfrm>
              <a:off x="0" y="0"/>
              <a:ext cx="148910" cy="262396"/>
            </a:xfrm>
            <a:custGeom>
              <a:avLst/>
              <a:gdLst/>
              <a:ahLst/>
              <a:cxnLst/>
              <a:rect l="l" t="t" r="r" b="b"/>
              <a:pathLst>
                <a:path w="148910" h="262396">
                  <a:moveTo>
                    <a:pt x="0" y="0"/>
                  </a:moveTo>
                  <a:lnTo>
                    <a:pt x="148910" y="0"/>
                  </a:lnTo>
                  <a:lnTo>
                    <a:pt x="148910" y="262396"/>
                  </a:lnTo>
                  <a:lnTo>
                    <a:pt x="0" y="262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711" name="Freeform 711"/>
            <p:cNvSpPr/>
            <p:nvPr/>
          </p:nvSpPr>
          <p:spPr>
            <a:xfrm>
              <a:off x="143536" y="109701"/>
              <a:ext cx="190311" cy="133218"/>
            </a:xfrm>
            <a:custGeom>
              <a:avLst/>
              <a:gdLst/>
              <a:ahLst/>
              <a:cxnLst/>
              <a:rect l="l" t="t" r="r" b="b"/>
              <a:pathLst>
                <a:path w="190311" h="133218">
                  <a:moveTo>
                    <a:pt x="0" y="0"/>
                  </a:moveTo>
                  <a:lnTo>
                    <a:pt x="190311" y="0"/>
                  </a:lnTo>
                  <a:lnTo>
                    <a:pt x="190311" y="133218"/>
                  </a:lnTo>
                  <a:lnTo>
                    <a:pt x="0" y="133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/>
              <a:stretch>
                <a:fillRect/>
              </a:stretch>
            </a:blipFill>
          </p:spPr>
        </p:sp>
      </p:grpSp>
      <p:sp>
        <p:nvSpPr>
          <p:cNvPr id="712" name="TextBox 712"/>
          <p:cNvSpPr txBox="1"/>
          <p:nvPr/>
        </p:nvSpPr>
        <p:spPr>
          <a:xfrm>
            <a:off x="2706062" y="31448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713" name="TextBox 713"/>
          <p:cNvSpPr txBox="1"/>
          <p:nvPr/>
        </p:nvSpPr>
        <p:spPr>
          <a:xfrm>
            <a:off x="3747091" y="31448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714" name="TextBox 714"/>
          <p:cNvSpPr txBox="1"/>
          <p:nvPr/>
        </p:nvSpPr>
        <p:spPr>
          <a:xfrm>
            <a:off x="4774688" y="31448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715" name="TextBox 715"/>
          <p:cNvSpPr txBox="1"/>
          <p:nvPr/>
        </p:nvSpPr>
        <p:spPr>
          <a:xfrm>
            <a:off x="5810099" y="314219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716" name="TextBox 716"/>
          <p:cNvSpPr txBox="1"/>
          <p:nvPr/>
        </p:nvSpPr>
        <p:spPr>
          <a:xfrm>
            <a:off x="8920606" y="371875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717" name="TextBox 717"/>
          <p:cNvSpPr txBox="1"/>
          <p:nvPr/>
        </p:nvSpPr>
        <p:spPr>
          <a:xfrm>
            <a:off x="8911991" y="43591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718" name="TextBox 718"/>
          <p:cNvSpPr txBox="1"/>
          <p:nvPr/>
        </p:nvSpPr>
        <p:spPr>
          <a:xfrm>
            <a:off x="2740154" y="372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719" name="TextBox 719"/>
          <p:cNvSpPr txBox="1"/>
          <p:nvPr/>
        </p:nvSpPr>
        <p:spPr>
          <a:xfrm>
            <a:off x="2719383" y="43709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720" name="TextBox 720"/>
          <p:cNvSpPr txBox="1"/>
          <p:nvPr/>
        </p:nvSpPr>
        <p:spPr>
          <a:xfrm>
            <a:off x="2711680" y="496299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721" name="TextBox 721"/>
          <p:cNvSpPr txBox="1"/>
          <p:nvPr/>
        </p:nvSpPr>
        <p:spPr>
          <a:xfrm>
            <a:off x="3747091" y="375808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722" name="TextBox 722"/>
          <p:cNvSpPr txBox="1"/>
          <p:nvPr/>
        </p:nvSpPr>
        <p:spPr>
          <a:xfrm>
            <a:off x="3756680" y="435693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723" name="TextBox 723"/>
          <p:cNvSpPr txBox="1"/>
          <p:nvPr/>
        </p:nvSpPr>
        <p:spPr>
          <a:xfrm>
            <a:off x="3747091" y="49602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724" name="TextBox 724"/>
          <p:cNvSpPr txBox="1"/>
          <p:nvPr/>
        </p:nvSpPr>
        <p:spPr>
          <a:xfrm>
            <a:off x="4774688" y="374527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725" name="TextBox 725"/>
          <p:cNvSpPr txBox="1"/>
          <p:nvPr/>
        </p:nvSpPr>
        <p:spPr>
          <a:xfrm>
            <a:off x="4789056" y="436867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726" name="TextBox 726"/>
          <p:cNvSpPr txBox="1"/>
          <p:nvPr/>
        </p:nvSpPr>
        <p:spPr>
          <a:xfrm>
            <a:off x="5806100" y="374527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727" name="TextBox 727"/>
          <p:cNvSpPr txBox="1"/>
          <p:nvPr/>
        </p:nvSpPr>
        <p:spPr>
          <a:xfrm>
            <a:off x="5830667" y="435722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728" name="TextBox 728"/>
          <p:cNvSpPr txBox="1"/>
          <p:nvPr/>
        </p:nvSpPr>
        <p:spPr>
          <a:xfrm>
            <a:off x="5855234" y="49514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grpSp>
        <p:nvGrpSpPr>
          <p:cNvPr id="729" name="Group 729"/>
          <p:cNvGrpSpPr/>
          <p:nvPr/>
        </p:nvGrpSpPr>
        <p:grpSpPr>
          <a:xfrm>
            <a:off x="6837546" y="3704918"/>
            <a:ext cx="180420" cy="180420"/>
            <a:chOff x="0" y="0"/>
            <a:chExt cx="812800" cy="812800"/>
          </a:xfrm>
        </p:grpSpPr>
        <p:sp>
          <p:nvSpPr>
            <p:cNvPr id="730" name="Freeform 7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731" name="TextBox 7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32" name="TextBox 732"/>
          <p:cNvSpPr txBox="1"/>
          <p:nvPr/>
        </p:nvSpPr>
        <p:spPr>
          <a:xfrm>
            <a:off x="6869028" y="371953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733" name="TextBox 733"/>
          <p:cNvSpPr txBox="1"/>
          <p:nvPr/>
        </p:nvSpPr>
        <p:spPr>
          <a:xfrm>
            <a:off x="6844526" y="435693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734" name="TextBox 734"/>
          <p:cNvSpPr txBox="1"/>
          <p:nvPr/>
        </p:nvSpPr>
        <p:spPr>
          <a:xfrm>
            <a:off x="6846490" y="49602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735" name="TextBox 735"/>
          <p:cNvSpPr txBox="1"/>
          <p:nvPr/>
        </p:nvSpPr>
        <p:spPr>
          <a:xfrm>
            <a:off x="7877584" y="436828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736" name="Freeform 736"/>
          <p:cNvSpPr/>
          <p:nvPr/>
        </p:nvSpPr>
        <p:spPr>
          <a:xfrm>
            <a:off x="7884100" y="4865377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737" name="TextBox 737"/>
          <p:cNvSpPr txBox="1"/>
          <p:nvPr/>
        </p:nvSpPr>
        <p:spPr>
          <a:xfrm>
            <a:off x="7890903" y="493037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738" name="TextBox 738"/>
          <p:cNvSpPr txBox="1"/>
          <p:nvPr/>
        </p:nvSpPr>
        <p:spPr>
          <a:xfrm>
            <a:off x="11455310" y="503858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739" name="TextBox 739"/>
          <p:cNvSpPr txBox="1"/>
          <p:nvPr/>
        </p:nvSpPr>
        <p:spPr>
          <a:xfrm>
            <a:off x="12494612" y="504473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740" name="TextBox 740"/>
          <p:cNvSpPr txBox="1"/>
          <p:nvPr/>
        </p:nvSpPr>
        <p:spPr>
          <a:xfrm>
            <a:off x="13497969" y="507001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741" name="TextBox 741"/>
          <p:cNvSpPr txBox="1"/>
          <p:nvPr/>
        </p:nvSpPr>
        <p:spPr>
          <a:xfrm>
            <a:off x="14538347" y="504017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742" name="TextBox 742"/>
          <p:cNvSpPr txBox="1"/>
          <p:nvPr/>
        </p:nvSpPr>
        <p:spPr>
          <a:xfrm>
            <a:off x="14540710" y="5605426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743" name="TextBox 743"/>
          <p:cNvSpPr txBox="1"/>
          <p:nvPr/>
        </p:nvSpPr>
        <p:spPr>
          <a:xfrm>
            <a:off x="15540800" y="501892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744" name="TextBox 744"/>
          <p:cNvSpPr txBox="1"/>
          <p:nvPr/>
        </p:nvSpPr>
        <p:spPr>
          <a:xfrm>
            <a:off x="15543163" y="5605426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745" name="TextBox 745"/>
          <p:cNvSpPr txBox="1"/>
          <p:nvPr/>
        </p:nvSpPr>
        <p:spPr>
          <a:xfrm>
            <a:off x="15543163" y="619503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746" name="TextBox 746"/>
          <p:cNvSpPr txBox="1"/>
          <p:nvPr/>
        </p:nvSpPr>
        <p:spPr>
          <a:xfrm>
            <a:off x="16567991" y="561010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747" name="TextBox 747"/>
          <p:cNvSpPr txBox="1"/>
          <p:nvPr/>
        </p:nvSpPr>
        <p:spPr>
          <a:xfrm>
            <a:off x="10477741" y="564495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748" name="TextBox 748"/>
          <p:cNvSpPr txBox="1"/>
          <p:nvPr/>
        </p:nvSpPr>
        <p:spPr>
          <a:xfrm>
            <a:off x="10472063" y="620006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749" name="TextBox 749"/>
          <p:cNvSpPr txBox="1"/>
          <p:nvPr/>
        </p:nvSpPr>
        <p:spPr>
          <a:xfrm>
            <a:off x="10487401" y="679808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750" name="TextBox 750"/>
          <p:cNvSpPr txBox="1"/>
          <p:nvPr/>
        </p:nvSpPr>
        <p:spPr>
          <a:xfrm>
            <a:off x="11479435" y="56306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751" name="TextBox 751"/>
          <p:cNvSpPr txBox="1"/>
          <p:nvPr/>
        </p:nvSpPr>
        <p:spPr>
          <a:xfrm>
            <a:off x="11490815" y="623446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752" name="TextBox 752"/>
          <p:cNvSpPr txBox="1"/>
          <p:nvPr/>
        </p:nvSpPr>
        <p:spPr>
          <a:xfrm>
            <a:off x="11481290" y="67806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753" name="TextBox 753"/>
          <p:cNvSpPr txBox="1"/>
          <p:nvPr/>
        </p:nvSpPr>
        <p:spPr>
          <a:xfrm>
            <a:off x="12485087" y="564485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754" name="TextBox 754"/>
          <p:cNvSpPr txBox="1"/>
          <p:nvPr/>
        </p:nvSpPr>
        <p:spPr>
          <a:xfrm>
            <a:off x="14542228" y="619426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755" name="TextBox 755"/>
          <p:cNvSpPr txBox="1"/>
          <p:nvPr/>
        </p:nvSpPr>
        <p:spPr>
          <a:xfrm>
            <a:off x="12485087" y="62363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756" name="TextBox 756"/>
          <p:cNvSpPr txBox="1"/>
          <p:nvPr/>
        </p:nvSpPr>
        <p:spPr>
          <a:xfrm>
            <a:off x="12513278" y="679344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757" name="TextBox 757"/>
          <p:cNvSpPr txBox="1"/>
          <p:nvPr/>
        </p:nvSpPr>
        <p:spPr>
          <a:xfrm>
            <a:off x="13515951" y="564013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758" name="TextBox 758"/>
          <p:cNvSpPr txBox="1"/>
          <p:nvPr/>
        </p:nvSpPr>
        <p:spPr>
          <a:xfrm>
            <a:off x="13511256" y="62363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759" name="TextBox 759"/>
          <p:cNvSpPr txBox="1"/>
          <p:nvPr/>
        </p:nvSpPr>
        <p:spPr>
          <a:xfrm>
            <a:off x="1028700" y="99266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760" name="TextBox 760"/>
          <p:cNvSpPr txBox="1"/>
          <p:nvPr/>
        </p:nvSpPr>
        <p:spPr>
          <a:xfrm>
            <a:off x="2697977" y="644097"/>
            <a:ext cx="2137023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dissemination </a:t>
            </a:r>
          </a:p>
        </p:txBody>
      </p:sp>
      <p:sp>
        <p:nvSpPr>
          <p:cNvPr id="761" name="TextBox 761"/>
          <p:cNvSpPr txBox="1"/>
          <p:nvPr/>
        </p:nvSpPr>
        <p:spPr>
          <a:xfrm>
            <a:off x="4789056" y="666132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762" name="TextBox 762"/>
          <p:cNvSpPr txBox="1"/>
          <p:nvPr/>
        </p:nvSpPr>
        <p:spPr>
          <a:xfrm>
            <a:off x="5821069" y="666562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763" name="TextBox 763"/>
          <p:cNvSpPr txBox="1"/>
          <p:nvPr/>
        </p:nvSpPr>
        <p:spPr>
          <a:xfrm>
            <a:off x="6849762" y="66819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764" name="TextBox 764"/>
          <p:cNvSpPr txBox="1"/>
          <p:nvPr/>
        </p:nvSpPr>
        <p:spPr>
          <a:xfrm>
            <a:off x="7868992" y="667243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765" name="TextBox 765"/>
          <p:cNvSpPr txBox="1"/>
          <p:nvPr/>
        </p:nvSpPr>
        <p:spPr>
          <a:xfrm>
            <a:off x="8931704" y="66460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766" name="TextBox 766"/>
          <p:cNvSpPr txBox="1"/>
          <p:nvPr/>
        </p:nvSpPr>
        <p:spPr>
          <a:xfrm>
            <a:off x="2736248" y="728070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767" name="TextBox 767"/>
          <p:cNvSpPr txBox="1"/>
          <p:nvPr/>
        </p:nvSpPr>
        <p:spPr>
          <a:xfrm>
            <a:off x="3747091" y="72871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768" name="TextBox 768"/>
          <p:cNvSpPr txBox="1"/>
          <p:nvPr/>
        </p:nvSpPr>
        <p:spPr>
          <a:xfrm>
            <a:off x="4806958" y="729236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769" name="TextBox 769"/>
          <p:cNvSpPr txBox="1"/>
          <p:nvPr/>
        </p:nvSpPr>
        <p:spPr>
          <a:xfrm>
            <a:off x="4796396" y="790083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770" name="TextBox 770"/>
          <p:cNvSpPr txBox="1"/>
          <p:nvPr/>
        </p:nvSpPr>
        <p:spPr>
          <a:xfrm>
            <a:off x="4806958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771" name="TextBox 771"/>
          <p:cNvSpPr txBox="1"/>
          <p:nvPr/>
        </p:nvSpPr>
        <p:spPr>
          <a:xfrm>
            <a:off x="5830667" y="7279080"/>
            <a:ext cx="147524" cy="12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7"/>
              </a:lnSpc>
              <a:spcBef>
                <a:spcPct val="0"/>
              </a:spcBef>
            </a:pPr>
            <a:r>
              <a:rPr lang="en-US" sz="784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772" name="TextBox 772"/>
          <p:cNvSpPr txBox="1"/>
          <p:nvPr/>
        </p:nvSpPr>
        <p:spPr>
          <a:xfrm>
            <a:off x="5830667" y="788178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773" name="TextBox 773"/>
          <p:cNvSpPr txBox="1"/>
          <p:nvPr/>
        </p:nvSpPr>
        <p:spPr>
          <a:xfrm>
            <a:off x="5821069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774" name="TextBox 774"/>
          <p:cNvSpPr txBox="1"/>
          <p:nvPr/>
        </p:nvSpPr>
        <p:spPr>
          <a:xfrm>
            <a:off x="6872354" y="7257784"/>
            <a:ext cx="131286" cy="12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775" name="TextBox 775"/>
          <p:cNvSpPr txBox="1"/>
          <p:nvPr/>
        </p:nvSpPr>
        <p:spPr>
          <a:xfrm>
            <a:off x="6849762" y="789330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776" name="TextBox 776"/>
          <p:cNvSpPr txBox="1"/>
          <p:nvPr/>
        </p:nvSpPr>
        <p:spPr>
          <a:xfrm>
            <a:off x="6858079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777" name="TextBox 777"/>
          <p:cNvSpPr txBox="1"/>
          <p:nvPr/>
        </p:nvSpPr>
        <p:spPr>
          <a:xfrm>
            <a:off x="7877584" y="72871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778" name="TextBox 778"/>
          <p:cNvSpPr txBox="1"/>
          <p:nvPr/>
        </p:nvSpPr>
        <p:spPr>
          <a:xfrm>
            <a:off x="7897654" y="78524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779" name="TextBox 779"/>
          <p:cNvSpPr txBox="1"/>
          <p:nvPr/>
        </p:nvSpPr>
        <p:spPr>
          <a:xfrm>
            <a:off x="7900258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780" name="TextBox 780"/>
          <p:cNvSpPr txBox="1"/>
          <p:nvPr/>
        </p:nvSpPr>
        <p:spPr>
          <a:xfrm>
            <a:off x="8933889" y="72610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grpSp>
        <p:nvGrpSpPr>
          <p:cNvPr id="781" name="Group 781"/>
          <p:cNvGrpSpPr/>
          <p:nvPr/>
        </p:nvGrpSpPr>
        <p:grpSpPr>
          <a:xfrm>
            <a:off x="8906675" y="7834159"/>
            <a:ext cx="180420" cy="180420"/>
            <a:chOff x="0" y="0"/>
            <a:chExt cx="812800" cy="812800"/>
          </a:xfrm>
        </p:grpSpPr>
        <p:sp>
          <p:nvSpPr>
            <p:cNvPr id="782" name="Freeform 7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783" name="TextBox 78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84" name="TextBox 784"/>
          <p:cNvSpPr txBox="1"/>
          <p:nvPr/>
        </p:nvSpPr>
        <p:spPr>
          <a:xfrm>
            <a:off x="8944796" y="78497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785" name="TextBox 785"/>
          <p:cNvSpPr txBox="1"/>
          <p:nvPr/>
        </p:nvSpPr>
        <p:spPr>
          <a:xfrm>
            <a:off x="8922179" y="846602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786" name="TextBox 786"/>
          <p:cNvSpPr txBox="1"/>
          <p:nvPr/>
        </p:nvSpPr>
        <p:spPr>
          <a:xfrm>
            <a:off x="2743950" y="788178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787" name="TextBox 787"/>
          <p:cNvSpPr txBox="1"/>
          <p:nvPr/>
        </p:nvSpPr>
        <p:spPr>
          <a:xfrm>
            <a:off x="2732452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788" name="TextBox 788"/>
          <p:cNvSpPr txBox="1"/>
          <p:nvPr/>
        </p:nvSpPr>
        <p:spPr>
          <a:xfrm>
            <a:off x="2732452" y="909666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789" name="TextBox 789"/>
          <p:cNvSpPr txBox="1"/>
          <p:nvPr/>
        </p:nvSpPr>
        <p:spPr>
          <a:xfrm>
            <a:off x="3768847" y="789330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790" name="TextBox 790"/>
          <p:cNvSpPr txBox="1"/>
          <p:nvPr/>
        </p:nvSpPr>
        <p:spPr>
          <a:xfrm>
            <a:off x="3763956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791" name="TextBox 791"/>
          <p:cNvSpPr txBox="1"/>
          <p:nvPr/>
        </p:nvSpPr>
        <p:spPr>
          <a:xfrm>
            <a:off x="3766488" y="909666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792" name="TextBox 792"/>
          <p:cNvSpPr txBox="1"/>
          <p:nvPr/>
        </p:nvSpPr>
        <p:spPr>
          <a:xfrm>
            <a:off x="4823733" y="90653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793" name="TextBox 793"/>
          <p:cNvSpPr txBox="1"/>
          <p:nvPr/>
        </p:nvSpPr>
        <p:spPr>
          <a:xfrm>
            <a:off x="4717253" y="2373740"/>
            <a:ext cx="1760977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March 2025</a:t>
            </a:r>
          </a:p>
        </p:txBody>
      </p:sp>
      <p:sp>
        <p:nvSpPr>
          <p:cNvPr id="794" name="TextBox 794"/>
          <p:cNvSpPr txBox="1"/>
          <p:nvPr/>
        </p:nvSpPr>
        <p:spPr>
          <a:xfrm>
            <a:off x="4260812" y="5934275"/>
            <a:ext cx="2673858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April 2025</a:t>
            </a:r>
          </a:p>
        </p:txBody>
      </p:sp>
      <p:sp>
        <p:nvSpPr>
          <p:cNvPr id="795" name="TextBox 795"/>
          <p:cNvSpPr txBox="1"/>
          <p:nvPr/>
        </p:nvSpPr>
        <p:spPr>
          <a:xfrm>
            <a:off x="10466376" y="503551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796" name="TextBox 796"/>
          <p:cNvSpPr txBox="1"/>
          <p:nvPr/>
        </p:nvSpPr>
        <p:spPr>
          <a:xfrm>
            <a:off x="15540800" y="446230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797" name="TextBox 797"/>
          <p:cNvSpPr txBox="1"/>
          <p:nvPr/>
        </p:nvSpPr>
        <p:spPr>
          <a:xfrm>
            <a:off x="4789056" y="495740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798" name="TextBox 798"/>
          <p:cNvSpPr txBox="1"/>
          <p:nvPr/>
        </p:nvSpPr>
        <p:spPr>
          <a:xfrm>
            <a:off x="16567991" y="5026236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799" name="TextBox 799"/>
          <p:cNvSpPr txBox="1"/>
          <p:nvPr/>
        </p:nvSpPr>
        <p:spPr>
          <a:xfrm>
            <a:off x="16560739" y="6197650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800" name="TextBox 800"/>
          <p:cNvSpPr txBox="1"/>
          <p:nvPr/>
        </p:nvSpPr>
        <p:spPr>
          <a:xfrm>
            <a:off x="7284703" y="4004974"/>
            <a:ext cx="445123" cy="11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Révkormárom-Sárvár</a:t>
            </a:r>
          </a:p>
        </p:txBody>
      </p:sp>
      <p:sp>
        <p:nvSpPr>
          <p:cNvPr id="801" name="TextBox 801"/>
          <p:cNvSpPr txBox="1"/>
          <p:nvPr/>
        </p:nvSpPr>
        <p:spPr>
          <a:xfrm>
            <a:off x="2736248" y="553664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802" name="TextBox 802"/>
          <p:cNvSpPr txBox="1"/>
          <p:nvPr/>
        </p:nvSpPr>
        <p:spPr>
          <a:xfrm>
            <a:off x="16556312" y="446735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803" name="TextBox 803"/>
          <p:cNvSpPr txBox="1"/>
          <p:nvPr/>
        </p:nvSpPr>
        <p:spPr>
          <a:xfrm>
            <a:off x="7356576" y="8176107"/>
            <a:ext cx="349483" cy="9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Rzesow-Sárvár</a:t>
            </a:r>
          </a:p>
        </p:txBody>
      </p:sp>
      <p:sp>
        <p:nvSpPr>
          <p:cNvPr id="804" name="TextBox 804"/>
          <p:cNvSpPr txBox="1"/>
          <p:nvPr/>
        </p:nvSpPr>
        <p:spPr>
          <a:xfrm>
            <a:off x="7877584" y="371953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805" name="TextBox 805"/>
          <p:cNvSpPr txBox="1"/>
          <p:nvPr/>
        </p:nvSpPr>
        <p:spPr>
          <a:xfrm>
            <a:off x="2449318" y="4038738"/>
            <a:ext cx="313602" cy="8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Csepreg-Ada</a:t>
            </a:r>
          </a:p>
        </p:txBody>
      </p:sp>
      <p:sp>
        <p:nvSpPr>
          <p:cNvPr id="806" name="TextBox 806"/>
          <p:cNvSpPr txBox="1"/>
          <p:nvPr/>
        </p:nvSpPr>
        <p:spPr>
          <a:xfrm>
            <a:off x="8933889" y="493880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807" name="TextBox 807"/>
          <p:cNvSpPr txBox="1"/>
          <p:nvPr/>
        </p:nvSpPr>
        <p:spPr>
          <a:xfrm>
            <a:off x="8616597" y="5224671"/>
            <a:ext cx="349483" cy="9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Sárvár-Rzesow-</a:t>
            </a:r>
          </a:p>
        </p:txBody>
      </p:sp>
      <p:sp>
        <p:nvSpPr>
          <p:cNvPr id="808" name="TextBox 808"/>
          <p:cNvSpPr txBox="1"/>
          <p:nvPr/>
        </p:nvSpPr>
        <p:spPr>
          <a:xfrm>
            <a:off x="7330225" y="5238197"/>
            <a:ext cx="313602" cy="8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"/>
              </a:lnSpc>
              <a:spcBef>
                <a:spcPct val="0"/>
              </a:spcBef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Ada-Csepreg</a:t>
            </a:r>
          </a:p>
        </p:txBody>
      </p:sp>
      <p:sp>
        <p:nvSpPr>
          <p:cNvPr id="809" name="TextBox 809"/>
          <p:cNvSpPr txBox="1"/>
          <p:nvPr/>
        </p:nvSpPr>
        <p:spPr>
          <a:xfrm>
            <a:off x="3798203" y="666562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810" name="TextBox 810"/>
          <p:cNvSpPr txBox="1"/>
          <p:nvPr/>
        </p:nvSpPr>
        <p:spPr>
          <a:xfrm>
            <a:off x="14538347" y="448601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811" name="TextBox 811"/>
          <p:cNvSpPr txBox="1"/>
          <p:nvPr/>
        </p:nvSpPr>
        <p:spPr>
          <a:xfrm>
            <a:off x="13519280" y="448101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812" name="TextBox 812"/>
          <p:cNvSpPr txBox="1"/>
          <p:nvPr/>
        </p:nvSpPr>
        <p:spPr>
          <a:xfrm>
            <a:off x="13515951" y="680460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813" name="TextBox 813"/>
          <p:cNvSpPr txBox="1"/>
          <p:nvPr/>
        </p:nvSpPr>
        <p:spPr>
          <a:xfrm>
            <a:off x="14538347" y="680517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814" name="TextBox 814"/>
          <p:cNvSpPr txBox="1"/>
          <p:nvPr/>
        </p:nvSpPr>
        <p:spPr>
          <a:xfrm>
            <a:off x="15552307" y="677382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815" name="TextBox 815"/>
          <p:cNvSpPr txBox="1"/>
          <p:nvPr/>
        </p:nvSpPr>
        <p:spPr>
          <a:xfrm>
            <a:off x="9992936" y="5637868"/>
            <a:ext cx="469904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3" tooltip="https://www.facebook.com/SarvariTurisztikaiTechnikum2020/posts/pfbid02QYKroKp7L2nrxfyjW6JGGfGPJdsqPbzdtcojr9YHMyM3J3VB9bzGVGrS1RfGnjifl"/>
              </a:rPr>
              <a:t>Sárvári Turisztikai Technikum bszámolója</a:t>
            </a:r>
          </a:p>
        </p:txBody>
      </p:sp>
      <p:sp>
        <p:nvSpPr>
          <p:cNvPr id="816" name="TextBox 816"/>
          <p:cNvSpPr txBox="1"/>
          <p:nvPr/>
        </p:nvSpPr>
        <p:spPr>
          <a:xfrm>
            <a:off x="4301031" y="7842662"/>
            <a:ext cx="385149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4" tooltip="https://www.facebook.com/SarvariTurisztikaiTechnikum2020/posts/pfbid0X7gsb2cAnTZTfNurnyTv6iViPVbrUxpDXz4oGHHJRB6oMJv4KdmtFJJX6TfcE6Tcl"/>
              </a:rPr>
              <a:t>Sárvári Turisztikai Technikum 3. beszámolója</a:t>
            </a:r>
          </a:p>
        </p:txBody>
      </p:sp>
      <p:sp>
        <p:nvSpPr>
          <p:cNvPr id="817" name="TextBox 817"/>
          <p:cNvSpPr txBox="1"/>
          <p:nvPr/>
        </p:nvSpPr>
        <p:spPr>
          <a:xfrm>
            <a:off x="5321123" y="7218683"/>
            <a:ext cx="361152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5" tooltip="https://www.facebook.com/SarvariTurisztikaiTechnikum2020/posts/pfbid02fAEUtqaKBwUXdPTX8t477ZcuSZoxNJnbCFJwjqVThwjTQyNU1AjudtC88Sj7v65Rl"/>
              </a:rPr>
              <a:t>Sárvári Turisztikai Technikum 2. beszámolója</a:t>
            </a:r>
          </a:p>
        </p:txBody>
      </p:sp>
      <p:sp>
        <p:nvSpPr>
          <p:cNvPr id="818" name="TextBox 818"/>
          <p:cNvSpPr txBox="1"/>
          <p:nvPr/>
        </p:nvSpPr>
        <p:spPr>
          <a:xfrm>
            <a:off x="3290192" y="6660421"/>
            <a:ext cx="490229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6" tooltip="https://www.facebook.com/SarvariTurisztikaiTechnikum2020/posts/pfbid02Zyo8oJJKF8HVLyHLeCvRCSeQrtC4qUqFBbArkai6P8y7pNzT7HNavFa3p7jUEyExl"/>
              </a:rPr>
              <a:t>Sárvári Turisztikai Technikum beszámolója</a:t>
            </a:r>
          </a:p>
        </p:txBody>
      </p:sp>
      <p:sp>
        <p:nvSpPr>
          <p:cNvPr id="819" name="TextBox 819"/>
          <p:cNvSpPr txBox="1"/>
          <p:nvPr/>
        </p:nvSpPr>
        <p:spPr>
          <a:xfrm>
            <a:off x="14040921" y="6178242"/>
            <a:ext cx="447857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7" tooltip="https://sarvaritechnikum.hu/projektek/erasmus-diak-mobilitas-rzeszowban"/>
              </a:rPr>
              <a:t>Sárvári Turisztikai Technikum összefoglalója</a:t>
            </a:r>
          </a:p>
        </p:txBody>
      </p:sp>
      <p:sp>
        <p:nvSpPr>
          <p:cNvPr id="820" name="TextBox 820"/>
          <p:cNvSpPr txBox="1"/>
          <p:nvPr/>
        </p:nvSpPr>
        <p:spPr>
          <a:xfrm>
            <a:off x="6355181" y="4905714"/>
            <a:ext cx="377053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8" tooltip="https://www.facebook.com/photo.php?fbid=1505151684228038&amp;set=pb.100041996633410.-2207520000&amp;type=3"/>
              </a:rPr>
              <a:t>Sárvári Turisztikai Technikum beharangozója</a:t>
            </a:r>
          </a:p>
        </p:txBody>
      </p:sp>
      <p:sp>
        <p:nvSpPr>
          <p:cNvPr id="821" name="TextBox 821"/>
          <p:cNvSpPr txBox="1"/>
          <p:nvPr/>
        </p:nvSpPr>
        <p:spPr>
          <a:xfrm>
            <a:off x="3221524" y="3113213"/>
            <a:ext cx="384314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9" tooltip="https://www.facebook.com/permalink.php?story_fbid=pfbid0QrM4RzF5wYpAQ9ULx7sY5dsCD2PUdz21NjcMCXpBc9WQ9FCDeDKejx9RPk9D7hu4l&amp;id=100057586024604"/>
              </a:rPr>
              <a:t>VVSZC Barabás 1. beszámoló</a:t>
            </a:r>
          </a:p>
        </p:txBody>
      </p:sp>
      <p:sp>
        <p:nvSpPr>
          <p:cNvPr id="822" name="TextBox 822"/>
          <p:cNvSpPr txBox="1"/>
          <p:nvPr/>
        </p:nvSpPr>
        <p:spPr>
          <a:xfrm>
            <a:off x="2223880" y="3718753"/>
            <a:ext cx="382238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0" tooltip="https://www.facebook.com/permalink.php?story_fbid=pfbid02LaSCWpyiPkWZo4AnrqwAPMDHwjB4omrYHpDbTwEAnvbEEsGyqGz1SRsbfYZmfLvwl&amp;id=100057586024604"/>
              </a:rPr>
              <a:t>VVSZC Barabás 2. beszámoló</a:t>
            </a:r>
          </a:p>
        </p:txBody>
      </p:sp>
      <p:sp>
        <p:nvSpPr>
          <p:cNvPr id="823" name="TextBox 823"/>
          <p:cNvSpPr txBox="1"/>
          <p:nvPr/>
        </p:nvSpPr>
        <p:spPr>
          <a:xfrm>
            <a:off x="4263560" y="4319924"/>
            <a:ext cx="532836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1" tooltip="http://www.gepipari.hu/index.php/az-iskola/projektjeink-menu/erasmus-ada"/>
              </a:rPr>
              <a:t>VVSZC Gépipari összefoglaló</a:t>
            </a:r>
          </a:p>
        </p:txBody>
      </p:sp>
      <p:sp>
        <p:nvSpPr>
          <p:cNvPr id="824" name="TextBox 824"/>
          <p:cNvSpPr txBox="1"/>
          <p:nvPr/>
        </p:nvSpPr>
        <p:spPr>
          <a:xfrm>
            <a:off x="8408951" y="4333186"/>
            <a:ext cx="474621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2" tooltip="https://www.facebook.com/photo.php?fbid=1142343327688847&amp;set=pb.100057395721255.-2207520000&amp;type=3"/>
              </a:rPr>
              <a:t>VVSZC Nádasdy poszt</a:t>
            </a:r>
          </a:p>
        </p:txBody>
      </p:sp>
      <p:sp>
        <p:nvSpPr>
          <p:cNvPr id="825" name="TextBox 825"/>
          <p:cNvSpPr txBox="1"/>
          <p:nvPr/>
        </p:nvSpPr>
        <p:spPr>
          <a:xfrm>
            <a:off x="8407583" y="4524208"/>
            <a:ext cx="532879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3" tooltip="https://oladi.edu.hu/hirek/erasmus-2026-felidoben"/>
              </a:rPr>
              <a:t>VVSZC Oladi összefoglaló</a:t>
            </a:r>
          </a:p>
        </p:txBody>
      </p:sp>
      <p:sp>
        <p:nvSpPr>
          <p:cNvPr id="826" name="TextBox 826"/>
          <p:cNvSpPr txBox="1"/>
          <p:nvPr/>
        </p:nvSpPr>
        <p:spPr>
          <a:xfrm>
            <a:off x="8408951" y="4593844"/>
            <a:ext cx="382334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4" tooltip="https://oladi.edu.hu/hirek/erasmus-kirandulas-szabadkara"/>
              </a:rPr>
              <a:t>VVSZC Oladi Erasmus+ adai beszámoló</a:t>
            </a:r>
          </a:p>
        </p:txBody>
      </p:sp>
      <p:sp>
        <p:nvSpPr>
          <p:cNvPr id="827" name="Freeform 827"/>
          <p:cNvSpPr/>
          <p:nvPr/>
        </p:nvSpPr>
        <p:spPr>
          <a:xfrm>
            <a:off x="10898779" y="5597571"/>
            <a:ext cx="112282" cy="197855"/>
          </a:xfrm>
          <a:custGeom>
            <a:avLst/>
            <a:gdLst/>
            <a:ahLst/>
            <a:cxnLst/>
            <a:rect l="l" t="t" r="r" b="b"/>
            <a:pathLst>
              <a:path w="112282" h="197855">
                <a:moveTo>
                  <a:pt x="0" y="0"/>
                </a:moveTo>
                <a:lnTo>
                  <a:pt x="112283" y="0"/>
                </a:lnTo>
                <a:lnTo>
                  <a:pt x="112283" y="197854"/>
                </a:lnTo>
                <a:lnTo>
                  <a:pt x="0" y="197854"/>
                </a:lnTo>
                <a:lnTo>
                  <a:pt x="0" y="0"/>
                </a:lnTo>
                <a:close/>
              </a:path>
            </a:pathLst>
          </a:custGeom>
          <a:blipFill>
            <a:blip r:embed="rId48"/>
            <a:stretch>
              <a:fillRect/>
            </a:stretch>
          </a:blipFill>
        </p:spPr>
      </p:sp>
      <p:sp>
        <p:nvSpPr>
          <p:cNvPr id="828" name="Freeform 828"/>
          <p:cNvSpPr/>
          <p:nvPr/>
        </p:nvSpPr>
        <p:spPr>
          <a:xfrm>
            <a:off x="11007009" y="5686957"/>
            <a:ext cx="133976" cy="93783"/>
          </a:xfrm>
          <a:custGeom>
            <a:avLst/>
            <a:gdLst/>
            <a:ahLst/>
            <a:cxnLst/>
            <a:rect l="l" t="t" r="r" b="b"/>
            <a:pathLst>
              <a:path w="133976" h="93783">
                <a:moveTo>
                  <a:pt x="0" y="0"/>
                </a:moveTo>
                <a:lnTo>
                  <a:pt x="133976" y="0"/>
                </a:lnTo>
                <a:lnTo>
                  <a:pt x="133976" y="93782"/>
                </a:lnTo>
                <a:lnTo>
                  <a:pt x="0" y="93782"/>
                </a:lnTo>
                <a:lnTo>
                  <a:pt x="0" y="0"/>
                </a:lnTo>
                <a:close/>
              </a:path>
            </a:pathLst>
          </a:custGeom>
          <a:blipFill>
            <a:blip r:embed="rId52"/>
            <a:stretch>
              <a:fillRect/>
            </a:stretch>
          </a:blipFill>
        </p:spPr>
      </p:sp>
      <p:grpSp>
        <p:nvGrpSpPr>
          <p:cNvPr id="829" name="Group 829"/>
          <p:cNvGrpSpPr/>
          <p:nvPr/>
        </p:nvGrpSpPr>
        <p:grpSpPr>
          <a:xfrm>
            <a:off x="11915515" y="5589774"/>
            <a:ext cx="251731" cy="197855"/>
            <a:chOff x="0" y="0"/>
            <a:chExt cx="335641" cy="263806"/>
          </a:xfrm>
        </p:grpSpPr>
        <p:sp>
          <p:nvSpPr>
            <p:cNvPr id="830" name="Freeform 830"/>
            <p:cNvSpPr/>
            <p:nvPr/>
          </p:nvSpPr>
          <p:spPr>
            <a:xfrm>
              <a:off x="0" y="0"/>
              <a:ext cx="149710" cy="263806"/>
            </a:xfrm>
            <a:custGeom>
              <a:avLst/>
              <a:gdLst/>
              <a:ahLst/>
              <a:cxnLst/>
              <a:rect l="l" t="t" r="r" b="b"/>
              <a:pathLst>
                <a:path w="149710" h="263806">
                  <a:moveTo>
                    <a:pt x="0" y="0"/>
                  </a:moveTo>
                  <a:lnTo>
                    <a:pt x="149710" y="0"/>
                  </a:lnTo>
                  <a:lnTo>
                    <a:pt x="149710" y="263806"/>
                  </a:lnTo>
                  <a:lnTo>
                    <a:pt x="0" y="263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831" name="Freeform 831"/>
            <p:cNvSpPr/>
            <p:nvPr/>
          </p:nvSpPr>
          <p:spPr>
            <a:xfrm>
              <a:off x="144307" y="110291"/>
              <a:ext cx="191334" cy="133934"/>
            </a:xfrm>
            <a:custGeom>
              <a:avLst/>
              <a:gdLst/>
              <a:ahLst/>
              <a:cxnLst/>
              <a:rect l="l" t="t" r="r" b="b"/>
              <a:pathLst>
                <a:path w="191334" h="133934">
                  <a:moveTo>
                    <a:pt x="0" y="0"/>
                  </a:moveTo>
                  <a:lnTo>
                    <a:pt x="191334" y="0"/>
                  </a:lnTo>
                  <a:lnTo>
                    <a:pt x="191334" y="133934"/>
                  </a:lnTo>
                  <a:lnTo>
                    <a:pt x="0" y="1339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/>
              <a:stretch>
                <a:fillRect/>
              </a:stretch>
            </a:blipFill>
          </p:spPr>
        </p:sp>
      </p:grpSp>
      <p:grpSp>
        <p:nvGrpSpPr>
          <p:cNvPr id="832" name="Group 832"/>
          <p:cNvGrpSpPr/>
          <p:nvPr/>
        </p:nvGrpSpPr>
        <p:grpSpPr>
          <a:xfrm>
            <a:off x="12925284" y="5645288"/>
            <a:ext cx="216519" cy="170179"/>
            <a:chOff x="0" y="0"/>
            <a:chExt cx="288693" cy="226906"/>
          </a:xfrm>
        </p:grpSpPr>
        <p:sp>
          <p:nvSpPr>
            <p:cNvPr id="833" name="Freeform 833"/>
            <p:cNvSpPr/>
            <p:nvPr/>
          </p:nvSpPr>
          <p:spPr>
            <a:xfrm>
              <a:off x="0" y="0"/>
              <a:ext cx="128769" cy="226906"/>
            </a:xfrm>
            <a:custGeom>
              <a:avLst/>
              <a:gdLst/>
              <a:ahLst/>
              <a:cxnLst/>
              <a:rect l="l" t="t" r="r" b="b"/>
              <a:pathLst>
                <a:path w="128769" h="226906">
                  <a:moveTo>
                    <a:pt x="0" y="0"/>
                  </a:moveTo>
                  <a:lnTo>
                    <a:pt x="128769" y="0"/>
                  </a:lnTo>
                  <a:lnTo>
                    <a:pt x="128769" y="226906"/>
                  </a:lnTo>
                  <a:lnTo>
                    <a:pt x="0" y="226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834" name="Freeform 834"/>
            <p:cNvSpPr/>
            <p:nvPr/>
          </p:nvSpPr>
          <p:spPr>
            <a:xfrm>
              <a:off x="124122" y="94864"/>
              <a:ext cx="164571" cy="115200"/>
            </a:xfrm>
            <a:custGeom>
              <a:avLst/>
              <a:gdLst/>
              <a:ahLst/>
              <a:cxnLst/>
              <a:rect l="l" t="t" r="r" b="b"/>
              <a:pathLst>
                <a:path w="164571" h="115200">
                  <a:moveTo>
                    <a:pt x="0" y="0"/>
                  </a:moveTo>
                  <a:lnTo>
                    <a:pt x="164571" y="0"/>
                  </a:lnTo>
                  <a:lnTo>
                    <a:pt x="164571" y="115199"/>
                  </a:lnTo>
                  <a:lnTo>
                    <a:pt x="0" y="1151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/>
              <a:stretch>
                <a:fillRect/>
              </a:stretch>
            </a:blipFill>
          </p:spPr>
        </p:sp>
      </p:grpSp>
      <p:grpSp>
        <p:nvGrpSpPr>
          <p:cNvPr id="835" name="Group 835"/>
          <p:cNvGrpSpPr/>
          <p:nvPr/>
        </p:nvGrpSpPr>
        <p:grpSpPr>
          <a:xfrm>
            <a:off x="14336757" y="5775990"/>
            <a:ext cx="230419" cy="181104"/>
            <a:chOff x="0" y="0"/>
            <a:chExt cx="307226" cy="241472"/>
          </a:xfrm>
        </p:grpSpPr>
        <p:sp>
          <p:nvSpPr>
            <p:cNvPr id="836" name="Freeform 836"/>
            <p:cNvSpPr/>
            <p:nvPr/>
          </p:nvSpPr>
          <p:spPr>
            <a:xfrm>
              <a:off x="0" y="0"/>
              <a:ext cx="137035" cy="241472"/>
            </a:xfrm>
            <a:custGeom>
              <a:avLst/>
              <a:gdLst/>
              <a:ahLst/>
              <a:cxnLst/>
              <a:rect l="l" t="t" r="r" b="b"/>
              <a:pathLst>
                <a:path w="137035" h="241472">
                  <a:moveTo>
                    <a:pt x="0" y="0"/>
                  </a:moveTo>
                  <a:lnTo>
                    <a:pt x="137035" y="0"/>
                  </a:lnTo>
                  <a:lnTo>
                    <a:pt x="137035" y="241472"/>
                  </a:lnTo>
                  <a:lnTo>
                    <a:pt x="0" y="241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837" name="Freeform 837"/>
            <p:cNvSpPr/>
            <p:nvPr/>
          </p:nvSpPr>
          <p:spPr>
            <a:xfrm>
              <a:off x="132090" y="100954"/>
              <a:ext cx="175136" cy="122595"/>
            </a:xfrm>
            <a:custGeom>
              <a:avLst/>
              <a:gdLst/>
              <a:ahLst/>
              <a:cxnLst/>
              <a:rect l="l" t="t" r="r" b="b"/>
              <a:pathLst>
                <a:path w="175136" h="122595">
                  <a:moveTo>
                    <a:pt x="0" y="0"/>
                  </a:moveTo>
                  <a:lnTo>
                    <a:pt x="175136" y="0"/>
                  </a:lnTo>
                  <a:lnTo>
                    <a:pt x="175136" y="122595"/>
                  </a:lnTo>
                  <a:lnTo>
                    <a:pt x="0" y="122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/>
              <a:stretch>
                <a:fillRect/>
              </a:stretch>
            </a:blipFill>
          </p:spPr>
        </p:sp>
      </p:grpSp>
      <p:grpSp>
        <p:nvGrpSpPr>
          <p:cNvPr id="838" name="Group 838"/>
          <p:cNvGrpSpPr/>
          <p:nvPr/>
        </p:nvGrpSpPr>
        <p:grpSpPr>
          <a:xfrm>
            <a:off x="14933182" y="5812974"/>
            <a:ext cx="248287" cy="195148"/>
            <a:chOff x="0" y="0"/>
            <a:chExt cx="331050" cy="260197"/>
          </a:xfrm>
        </p:grpSpPr>
        <p:sp>
          <p:nvSpPr>
            <p:cNvPr id="839" name="Freeform 839"/>
            <p:cNvSpPr/>
            <p:nvPr/>
          </p:nvSpPr>
          <p:spPr>
            <a:xfrm>
              <a:off x="0" y="0"/>
              <a:ext cx="147662" cy="260197"/>
            </a:xfrm>
            <a:custGeom>
              <a:avLst/>
              <a:gdLst/>
              <a:ahLst/>
              <a:cxnLst/>
              <a:rect l="l" t="t" r="r" b="b"/>
              <a:pathLst>
                <a:path w="147662" h="260197">
                  <a:moveTo>
                    <a:pt x="0" y="0"/>
                  </a:moveTo>
                  <a:lnTo>
                    <a:pt x="147662" y="0"/>
                  </a:lnTo>
                  <a:lnTo>
                    <a:pt x="147662" y="260197"/>
                  </a:lnTo>
                  <a:lnTo>
                    <a:pt x="0" y="2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</p:sp>
        <p:sp>
          <p:nvSpPr>
            <p:cNvPr id="840" name="Freeform 840"/>
            <p:cNvSpPr/>
            <p:nvPr/>
          </p:nvSpPr>
          <p:spPr>
            <a:xfrm>
              <a:off x="142333" y="108782"/>
              <a:ext cx="188717" cy="132102"/>
            </a:xfrm>
            <a:custGeom>
              <a:avLst/>
              <a:gdLst/>
              <a:ahLst/>
              <a:cxnLst/>
              <a:rect l="l" t="t" r="r" b="b"/>
              <a:pathLst>
                <a:path w="188717" h="132102">
                  <a:moveTo>
                    <a:pt x="0" y="0"/>
                  </a:moveTo>
                  <a:lnTo>
                    <a:pt x="188717" y="0"/>
                  </a:lnTo>
                  <a:lnTo>
                    <a:pt x="188717" y="132102"/>
                  </a:lnTo>
                  <a:lnTo>
                    <a:pt x="0" y="132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/>
              <a:stretch>
                <a:fillRect/>
              </a:stretch>
            </a:blipFill>
          </p:spPr>
        </p:sp>
      </p:grpSp>
      <p:sp>
        <p:nvSpPr>
          <p:cNvPr id="841" name="Freeform 841"/>
          <p:cNvSpPr/>
          <p:nvPr/>
        </p:nvSpPr>
        <p:spPr>
          <a:xfrm>
            <a:off x="4144830" y="8043149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3"/>
                </a:lnTo>
                <a:lnTo>
                  <a:pt x="0" y="13036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842" name="TextBox 842"/>
          <p:cNvSpPr txBox="1"/>
          <p:nvPr/>
        </p:nvSpPr>
        <p:spPr>
          <a:xfrm>
            <a:off x="4301031" y="8051234"/>
            <a:ext cx="385149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5" tooltip="https://www.savaria-szki.hu/hirek/erasmus-oktatoi-mobilitas-barcelona-beszamolo"/>
              </a:rPr>
              <a:t>VVSZC Savaria beszámolója: oktatói mobilitás</a:t>
            </a:r>
          </a:p>
        </p:txBody>
      </p:sp>
      <p:sp>
        <p:nvSpPr>
          <p:cNvPr id="843" name="Freeform 843"/>
          <p:cNvSpPr/>
          <p:nvPr/>
        </p:nvSpPr>
        <p:spPr>
          <a:xfrm>
            <a:off x="13877915" y="5586631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844" name="TextBox 844"/>
          <p:cNvSpPr txBox="1"/>
          <p:nvPr/>
        </p:nvSpPr>
        <p:spPr>
          <a:xfrm>
            <a:off x="14014094" y="5565566"/>
            <a:ext cx="474684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6" tooltip="https://www.savaria-szki.hu/hirek/erasmus-oktatoi-mobilitas-koppenhaga"/>
              </a:rPr>
              <a:t>VVSZC Savaria beszámolója: oktatói mobilitás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50314" y="-4295097"/>
            <a:ext cx="20267773" cy="5893160"/>
            <a:chOff x="0" y="0"/>
            <a:chExt cx="27023698" cy="78575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06239" cy="7857546"/>
            </a:xfrm>
            <a:custGeom>
              <a:avLst/>
              <a:gdLst/>
              <a:ahLst/>
              <a:cxnLst/>
              <a:rect l="l" t="t" r="r" b="b"/>
              <a:pathLst>
                <a:path w="14506239" h="7857546">
                  <a:moveTo>
                    <a:pt x="0" y="0"/>
                  </a:moveTo>
                  <a:lnTo>
                    <a:pt x="14506239" y="0"/>
                  </a:lnTo>
                  <a:lnTo>
                    <a:pt x="1450623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585749" y="0"/>
              <a:ext cx="13437948" cy="7857546"/>
            </a:xfrm>
            <a:custGeom>
              <a:avLst/>
              <a:gdLst/>
              <a:ahLst/>
              <a:cxnLst/>
              <a:rect l="l" t="t" r="r" b="b"/>
              <a:pathLst>
                <a:path w="13437948" h="7857546">
                  <a:moveTo>
                    <a:pt x="0" y="0"/>
                  </a:moveTo>
                  <a:lnTo>
                    <a:pt x="13437949" y="0"/>
                  </a:lnTo>
                  <a:lnTo>
                    <a:pt x="1343794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7949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034443" y="3065972"/>
            <a:ext cx="904016" cy="489335"/>
            <a:chOff x="0" y="0"/>
            <a:chExt cx="4996803" cy="2704719"/>
          </a:xfrm>
        </p:grpSpPr>
        <p:sp>
          <p:nvSpPr>
            <p:cNvPr id="6" name="Freeform 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065947" y="3058752"/>
            <a:ext cx="903958" cy="489335"/>
            <a:chOff x="0" y="0"/>
            <a:chExt cx="4996482" cy="2704719"/>
          </a:xfrm>
        </p:grpSpPr>
        <p:sp>
          <p:nvSpPr>
            <p:cNvPr id="9" name="Freeform 9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097451" y="3058752"/>
            <a:ext cx="903900" cy="489335"/>
            <a:chOff x="0" y="0"/>
            <a:chExt cx="4996160" cy="2704719"/>
          </a:xfrm>
        </p:grpSpPr>
        <p:sp>
          <p:nvSpPr>
            <p:cNvPr id="12" name="Freeform 12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5128955" y="3058752"/>
            <a:ext cx="903842" cy="489335"/>
            <a:chOff x="0" y="0"/>
            <a:chExt cx="4995839" cy="2704719"/>
          </a:xfrm>
        </p:grpSpPr>
        <p:sp>
          <p:nvSpPr>
            <p:cNvPr id="15" name="Freeform 1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6160459" y="3058752"/>
            <a:ext cx="903784" cy="489335"/>
            <a:chOff x="0" y="0"/>
            <a:chExt cx="4995518" cy="2704719"/>
          </a:xfrm>
        </p:grpSpPr>
        <p:sp>
          <p:nvSpPr>
            <p:cNvPr id="18" name="Freeform 18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7191963" y="3062547"/>
            <a:ext cx="903726" cy="489335"/>
            <a:chOff x="0" y="0"/>
            <a:chExt cx="4995196" cy="2704719"/>
          </a:xfrm>
        </p:grpSpPr>
        <p:sp>
          <p:nvSpPr>
            <p:cNvPr id="21" name="Freeform 2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8223467" y="3058752"/>
            <a:ext cx="903667" cy="489335"/>
            <a:chOff x="0" y="0"/>
            <a:chExt cx="4994875" cy="2704719"/>
          </a:xfrm>
        </p:grpSpPr>
        <p:sp>
          <p:nvSpPr>
            <p:cNvPr id="24" name="Freeform 2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2697977" y="3093866"/>
            <a:ext cx="180420" cy="18042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728354" y="3081853"/>
            <a:ext cx="180420" cy="18042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757733" y="3084341"/>
            <a:ext cx="180420" cy="18042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810976" y="3091655"/>
            <a:ext cx="180420" cy="18042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820681" y="3123000"/>
            <a:ext cx="180420" cy="18042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852126" y="3123000"/>
            <a:ext cx="180420" cy="180420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8883572" y="3123000"/>
            <a:ext cx="180420" cy="180420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034443" y="3664811"/>
            <a:ext cx="904016" cy="489335"/>
            <a:chOff x="0" y="0"/>
            <a:chExt cx="4996803" cy="2704719"/>
          </a:xfrm>
        </p:grpSpPr>
        <p:sp>
          <p:nvSpPr>
            <p:cNvPr id="48" name="Freeform 4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3065947" y="3664811"/>
            <a:ext cx="903958" cy="489335"/>
            <a:chOff x="0" y="0"/>
            <a:chExt cx="4996482" cy="2704719"/>
          </a:xfrm>
        </p:grpSpPr>
        <p:sp>
          <p:nvSpPr>
            <p:cNvPr id="51" name="Freeform 5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4097451" y="3664811"/>
            <a:ext cx="903900" cy="489335"/>
            <a:chOff x="0" y="0"/>
            <a:chExt cx="4996160" cy="2704719"/>
          </a:xfrm>
        </p:grpSpPr>
        <p:sp>
          <p:nvSpPr>
            <p:cNvPr id="54" name="Freeform 5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55" name="Freeform 5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5128955" y="3664811"/>
            <a:ext cx="903842" cy="489335"/>
            <a:chOff x="0" y="0"/>
            <a:chExt cx="4995839" cy="2704719"/>
          </a:xfrm>
        </p:grpSpPr>
        <p:sp>
          <p:nvSpPr>
            <p:cNvPr id="57" name="Freeform 5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6160459" y="3664811"/>
            <a:ext cx="903784" cy="489335"/>
            <a:chOff x="0" y="0"/>
            <a:chExt cx="4995518" cy="2704719"/>
          </a:xfrm>
        </p:grpSpPr>
        <p:sp>
          <p:nvSpPr>
            <p:cNvPr id="60" name="Freeform 6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61" name="Freeform 6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7191963" y="3664811"/>
            <a:ext cx="903726" cy="489335"/>
            <a:chOff x="0" y="0"/>
            <a:chExt cx="4995196" cy="2704719"/>
          </a:xfrm>
        </p:grpSpPr>
        <p:sp>
          <p:nvSpPr>
            <p:cNvPr id="63" name="Freeform 6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65" name="Group 65"/>
          <p:cNvGrpSpPr/>
          <p:nvPr/>
        </p:nvGrpSpPr>
        <p:grpSpPr>
          <a:xfrm>
            <a:off x="8223467" y="3664811"/>
            <a:ext cx="903667" cy="489335"/>
            <a:chOff x="0" y="0"/>
            <a:chExt cx="4994875" cy="2704719"/>
          </a:xfrm>
        </p:grpSpPr>
        <p:sp>
          <p:nvSpPr>
            <p:cNvPr id="66" name="Freeform 6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68" name="Group 68"/>
          <p:cNvGrpSpPr/>
          <p:nvPr/>
        </p:nvGrpSpPr>
        <p:grpSpPr>
          <a:xfrm>
            <a:off x="2697977" y="3697714"/>
            <a:ext cx="180420" cy="180420"/>
            <a:chOff x="0" y="0"/>
            <a:chExt cx="812800" cy="8128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0" name="TextBox 7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3738988" y="3691138"/>
            <a:ext cx="180420" cy="180420"/>
            <a:chOff x="0" y="0"/>
            <a:chExt cx="812800" cy="81280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4765286" y="3693168"/>
            <a:ext cx="180420" cy="180420"/>
            <a:chOff x="0" y="0"/>
            <a:chExt cx="812800" cy="8128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76" name="TextBox 7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5806100" y="3695383"/>
            <a:ext cx="180420" cy="180420"/>
            <a:chOff x="0" y="0"/>
            <a:chExt cx="812800" cy="81280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79" name="TextBox 7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7852126" y="3729058"/>
            <a:ext cx="180420" cy="180420"/>
            <a:chOff x="0" y="0"/>
            <a:chExt cx="812800" cy="812800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82" name="TextBox 8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2051308" y="4273292"/>
            <a:ext cx="904016" cy="489335"/>
            <a:chOff x="0" y="0"/>
            <a:chExt cx="4996803" cy="2704719"/>
          </a:xfrm>
        </p:grpSpPr>
        <p:sp>
          <p:nvSpPr>
            <p:cNvPr id="84" name="Freeform 8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86" name="Group 86"/>
          <p:cNvGrpSpPr/>
          <p:nvPr/>
        </p:nvGrpSpPr>
        <p:grpSpPr>
          <a:xfrm>
            <a:off x="3065947" y="4270869"/>
            <a:ext cx="903958" cy="489335"/>
            <a:chOff x="0" y="0"/>
            <a:chExt cx="4996482" cy="2704719"/>
          </a:xfrm>
        </p:grpSpPr>
        <p:sp>
          <p:nvSpPr>
            <p:cNvPr id="87" name="Freeform 8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89" name="Group 89"/>
          <p:cNvGrpSpPr/>
          <p:nvPr/>
        </p:nvGrpSpPr>
        <p:grpSpPr>
          <a:xfrm>
            <a:off x="4097451" y="4270869"/>
            <a:ext cx="903900" cy="489335"/>
            <a:chOff x="0" y="0"/>
            <a:chExt cx="4996160" cy="2704719"/>
          </a:xfrm>
        </p:grpSpPr>
        <p:sp>
          <p:nvSpPr>
            <p:cNvPr id="90" name="Freeform 9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92" name="Group 92"/>
          <p:cNvGrpSpPr/>
          <p:nvPr/>
        </p:nvGrpSpPr>
        <p:grpSpPr>
          <a:xfrm>
            <a:off x="5128955" y="4270869"/>
            <a:ext cx="903842" cy="489335"/>
            <a:chOff x="0" y="0"/>
            <a:chExt cx="4995839" cy="2704719"/>
          </a:xfrm>
        </p:grpSpPr>
        <p:sp>
          <p:nvSpPr>
            <p:cNvPr id="93" name="Freeform 9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95" name="Group 95"/>
          <p:cNvGrpSpPr/>
          <p:nvPr/>
        </p:nvGrpSpPr>
        <p:grpSpPr>
          <a:xfrm>
            <a:off x="6160459" y="4270869"/>
            <a:ext cx="903784" cy="489335"/>
            <a:chOff x="0" y="0"/>
            <a:chExt cx="4995518" cy="2704719"/>
          </a:xfrm>
        </p:grpSpPr>
        <p:sp>
          <p:nvSpPr>
            <p:cNvPr id="96" name="Freeform 96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98" name="Group 98"/>
          <p:cNvGrpSpPr/>
          <p:nvPr/>
        </p:nvGrpSpPr>
        <p:grpSpPr>
          <a:xfrm>
            <a:off x="7191963" y="4270869"/>
            <a:ext cx="903726" cy="489335"/>
            <a:chOff x="0" y="0"/>
            <a:chExt cx="4995196" cy="2704719"/>
          </a:xfrm>
        </p:grpSpPr>
        <p:sp>
          <p:nvSpPr>
            <p:cNvPr id="99" name="Freeform 9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01" name="Group 101"/>
          <p:cNvGrpSpPr/>
          <p:nvPr/>
        </p:nvGrpSpPr>
        <p:grpSpPr>
          <a:xfrm>
            <a:off x="8223467" y="4270869"/>
            <a:ext cx="903667" cy="489335"/>
            <a:chOff x="0" y="0"/>
            <a:chExt cx="4994875" cy="2704719"/>
          </a:xfrm>
        </p:grpSpPr>
        <p:sp>
          <p:nvSpPr>
            <p:cNvPr id="102" name="Freeform 102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03" name="Freeform 103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04" name="Group 104"/>
          <p:cNvGrpSpPr/>
          <p:nvPr/>
        </p:nvGrpSpPr>
        <p:grpSpPr>
          <a:xfrm>
            <a:off x="3728354" y="4297793"/>
            <a:ext cx="180420" cy="180420"/>
            <a:chOff x="0" y="0"/>
            <a:chExt cx="812800" cy="812800"/>
          </a:xfrm>
        </p:grpSpPr>
        <p:sp>
          <p:nvSpPr>
            <p:cNvPr id="105" name="Freeform 10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6" name="TextBox 10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4765286" y="4297793"/>
            <a:ext cx="180420" cy="180420"/>
            <a:chOff x="0" y="0"/>
            <a:chExt cx="812800" cy="812800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09" name="TextBox 10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6823372" y="4304035"/>
            <a:ext cx="180420" cy="180420"/>
            <a:chOff x="0" y="0"/>
            <a:chExt cx="812800" cy="812800"/>
          </a:xfrm>
        </p:grpSpPr>
        <p:sp>
          <p:nvSpPr>
            <p:cNvPr id="111" name="Freeform 1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12" name="TextBox 1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3" name="Group 113"/>
          <p:cNvGrpSpPr/>
          <p:nvPr/>
        </p:nvGrpSpPr>
        <p:grpSpPr>
          <a:xfrm>
            <a:off x="7864343" y="4304035"/>
            <a:ext cx="180420" cy="180420"/>
            <a:chOff x="0" y="0"/>
            <a:chExt cx="812800" cy="812800"/>
          </a:xfrm>
        </p:grpSpPr>
        <p:sp>
          <p:nvSpPr>
            <p:cNvPr id="114" name="Freeform 1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15" name="TextBox 1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8883572" y="4335116"/>
            <a:ext cx="180420" cy="180420"/>
            <a:chOff x="0" y="0"/>
            <a:chExt cx="812800" cy="812800"/>
          </a:xfrm>
        </p:grpSpPr>
        <p:sp>
          <p:nvSpPr>
            <p:cNvPr id="117" name="Freeform 1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18" name="TextBox 1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9" name="Freeform 119"/>
          <p:cNvSpPr/>
          <p:nvPr/>
        </p:nvSpPr>
        <p:spPr>
          <a:xfrm rot="562894">
            <a:off x="245759" y="5038554"/>
            <a:ext cx="2787259" cy="2090444"/>
          </a:xfrm>
          <a:custGeom>
            <a:avLst/>
            <a:gdLst/>
            <a:ahLst/>
            <a:cxnLst/>
            <a:rect l="l" t="t" r="r" b="b"/>
            <a:pathLst>
              <a:path w="2787259" h="2090444">
                <a:moveTo>
                  <a:pt x="0" y="0"/>
                </a:moveTo>
                <a:lnTo>
                  <a:pt x="2787260" y="0"/>
                </a:lnTo>
                <a:lnTo>
                  <a:pt x="2787260" y="2090444"/>
                </a:lnTo>
                <a:lnTo>
                  <a:pt x="0" y="2090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2034443" y="4876927"/>
            <a:ext cx="904016" cy="489335"/>
            <a:chOff x="0" y="0"/>
            <a:chExt cx="4996803" cy="2704719"/>
          </a:xfrm>
        </p:grpSpPr>
        <p:sp>
          <p:nvSpPr>
            <p:cNvPr id="121" name="Freeform 12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23" name="Group 123"/>
          <p:cNvGrpSpPr/>
          <p:nvPr/>
        </p:nvGrpSpPr>
        <p:grpSpPr>
          <a:xfrm>
            <a:off x="3065947" y="4876927"/>
            <a:ext cx="903958" cy="489335"/>
            <a:chOff x="0" y="0"/>
            <a:chExt cx="4996482" cy="2704719"/>
          </a:xfrm>
        </p:grpSpPr>
        <p:sp>
          <p:nvSpPr>
            <p:cNvPr id="124" name="Freeform 12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6" name="Group 126"/>
          <p:cNvGrpSpPr/>
          <p:nvPr/>
        </p:nvGrpSpPr>
        <p:grpSpPr>
          <a:xfrm>
            <a:off x="4097451" y="4876927"/>
            <a:ext cx="903900" cy="489335"/>
            <a:chOff x="0" y="0"/>
            <a:chExt cx="4996160" cy="2704719"/>
          </a:xfrm>
        </p:grpSpPr>
        <p:sp>
          <p:nvSpPr>
            <p:cNvPr id="127" name="Freeform 127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29" name="Group 129"/>
          <p:cNvGrpSpPr/>
          <p:nvPr/>
        </p:nvGrpSpPr>
        <p:grpSpPr>
          <a:xfrm>
            <a:off x="6160459" y="4876927"/>
            <a:ext cx="903784" cy="489335"/>
            <a:chOff x="0" y="0"/>
            <a:chExt cx="4995518" cy="2704719"/>
          </a:xfrm>
        </p:grpSpPr>
        <p:sp>
          <p:nvSpPr>
            <p:cNvPr id="130" name="Freeform 13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31" name="Freeform 13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32" name="Group 132"/>
          <p:cNvGrpSpPr/>
          <p:nvPr/>
        </p:nvGrpSpPr>
        <p:grpSpPr>
          <a:xfrm>
            <a:off x="7191963" y="4876927"/>
            <a:ext cx="903726" cy="489335"/>
            <a:chOff x="0" y="0"/>
            <a:chExt cx="4995196" cy="2704719"/>
          </a:xfrm>
        </p:grpSpPr>
        <p:sp>
          <p:nvSpPr>
            <p:cNvPr id="133" name="Freeform 13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35" name="Group 135"/>
          <p:cNvGrpSpPr/>
          <p:nvPr/>
        </p:nvGrpSpPr>
        <p:grpSpPr>
          <a:xfrm>
            <a:off x="8223467" y="4876927"/>
            <a:ext cx="903667" cy="489335"/>
            <a:chOff x="0" y="0"/>
            <a:chExt cx="4994875" cy="2704719"/>
          </a:xfrm>
        </p:grpSpPr>
        <p:sp>
          <p:nvSpPr>
            <p:cNvPr id="136" name="Freeform 13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38" name="Group 138"/>
          <p:cNvGrpSpPr/>
          <p:nvPr/>
        </p:nvGrpSpPr>
        <p:grpSpPr>
          <a:xfrm>
            <a:off x="2697977" y="4910289"/>
            <a:ext cx="180420" cy="180420"/>
            <a:chOff x="0" y="0"/>
            <a:chExt cx="812800" cy="8128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3726319" y="4901913"/>
            <a:ext cx="180420" cy="180420"/>
            <a:chOff x="0" y="0"/>
            <a:chExt cx="812800" cy="8128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4757823" y="4941175"/>
            <a:ext cx="180420" cy="180420"/>
            <a:chOff x="0" y="0"/>
            <a:chExt cx="812800" cy="8128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46" name="TextBox 1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5789235" y="4941175"/>
            <a:ext cx="180420" cy="180420"/>
            <a:chOff x="0" y="0"/>
            <a:chExt cx="812800" cy="8128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49" name="TextBox 1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6810153" y="3680557"/>
            <a:ext cx="180420" cy="180420"/>
            <a:chOff x="0" y="0"/>
            <a:chExt cx="812800" cy="8128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52" name="TextBox 15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8883572" y="4941175"/>
            <a:ext cx="180420" cy="180420"/>
            <a:chOff x="0" y="0"/>
            <a:chExt cx="812800" cy="8128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55" name="TextBox 1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8223467" y="2507127"/>
            <a:ext cx="903667" cy="489335"/>
            <a:chOff x="0" y="0"/>
            <a:chExt cx="4994875" cy="2704719"/>
          </a:xfrm>
        </p:grpSpPr>
        <p:sp>
          <p:nvSpPr>
            <p:cNvPr id="157" name="Freeform 157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58" name="Freeform 158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59" name="Group 159"/>
          <p:cNvGrpSpPr/>
          <p:nvPr/>
        </p:nvGrpSpPr>
        <p:grpSpPr>
          <a:xfrm>
            <a:off x="5812173" y="4304035"/>
            <a:ext cx="180420" cy="180420"/>
            <a:chOff x="0" y="0"/>
            <a:chExt cx="812800" cy="8128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14488739" y="6165521"/>
            <a:ext cx="177173" cy="177173"/>
            <a:chOff x="0" y="0"/>
            <a:chExt cx="812800" cy="812800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64" name="TextBox 16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5" name="TextBox 165"/>
          <p:cNvSpPr txBox="1"/>
          <p:nvPr/>
        </p:nvSpPr>
        <p:spPr>
          <a:xfrm>
            <a:off x="581531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grpSp>
        <p:nvGrpSpPr>
          <p:cNvPr id="166" name="Group 166"/>
          <p:cNvGrpSpPr/>
          <p:nvPr/>
        </p:nvGrpSpPr>
        <p:grpSpPr>
          <a:xfrm>
            <a:off x="5145821" y="4876927"/>
            <a:ext cx="903842" cy="489335"/>
            <a:chOff x="0" y="0"/>
            <a:chExt cx="4995839" cy="2704719"/>
          </a:xfrm>
        </p:grpSpPr>
        <p:sp>
          <p:nvSpPr>
            <p:cNvPr id="167" name="Freeform 16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69" name="Group 169"/>
          <p:cNvGrpSpPr/>
          <p:nvPr/>
        </p:nvGrpSpPr>
        <p:grpSpPr>
          <a:xfrm>
            <a:off x="10801528" y="6109520"/>
            <a:ext cx="887746" cy="480528"/>
            <a:chOff x="0" y="0"/>
            <a:chExt cx="4996803" cy="2704719"/>
          </a:xfrm>
        </p:grpSpPr>
        <p:sp>
          <p:nvSpPr>
            <p:cNvPr id="170" name="Freeform 17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72" name="Group 172"/>
          <p:cNvGrpSpPr/>
          <p:nvPr/>
        </p:nvGrpSpPr>
        <p:grpSpPr>
          <a:xfrm>
            <a:off x="11814467" y="6102430"/>
            <a:ext cx="887688" cy="480528"/>
            <a:chOff x="0" y="0"/>
            <a:chExt cx="4996482" cy="2704719"/>
          </a:xfrm>
        </p:grpSpPr>
        <p:sp>
          <p:nvSpPr>
            <p:cNvPr id="173" name="Freeform 173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74" name="Freeform 174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75" name="Group 175"/>
          <p:cNvGrpSpPr/>
          <p:nvPr/>
        </p:nvGrpSpPr>
        <p:grpSpPr>
          <a:xfrm>
            <a:off x="12827405" y="6102430"/>
            <a:ext cx="887631" cy="480528"/>
            <a:chOff x="0" y="0"/>
            <a:chExt cx="4996160" cy="2704719"/>
          </a:xfrm>
        </p:grpSpPr>
        <p:sp>
          <p:nvSpPr>
            <p:cNvPr id="176" name="Freeform 176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77" name="Freeform 177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78" name="Group 178"/>
          <p:cNvGrpSpPr/>
          <p:nvPr/>
        </p:nvGrpSpPr>
        <p:grpSpPr>
          <a:xfrm>
            <a:off x="13840344" y="6102430"/>
            <a:ext cx="887574" cy="480528"/>
            <a:chOff x="0" y="0"/>
            <a:chExt cx="4995839" cy="2704719"/>
          </a:xfrm>
        </p:grpSpPr>
        <p:sp>
          <p:nvSpPr>
            <p:cNvPr id="179" name="Freeform 179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80" name="Freeform 180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81" name="Group 181"/>
          <p:cNvGrpSpPr/>
          <p:nvPr/>
        </p:nvGrpSpPr>
        <p:grpSpPr>
          <a:xfrm>
            <a:off x="14853283" y="6102430"/>
            <a:ext cx="887517" cy="480528"/>
            <a:chOff x="0" y="0"/>
            <a:chExt cx="4995518" cy="2704719"/>
          </a:xfrm>
        </p:grpSpPr>
        <p:sp>
          <p:nvSpPr>
            <p:cNvPr id="182" name="Freeform 182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83" name="Freeform 183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84" name="Group 184"/>
          <p:cNvGrpSpPr/>
          <p:nvPr/>
        </p:nvGrpSpPr>
        <p:grpSpPr>
          <a:xfrm>
            <a:off x="15866222" y="6106156"/>
            <a:ext cx="887460" cy="480528"/>
            <a:chOff x="0" y="0"/>
            <a:chExt cx="4995196" cy="2704719"/>
          </a:xfrm>
        </p:grpSpPr>
        <p:sp>
          <p:nvSpPr>
            <p:cNvPr id="185" name="Freeform 185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86" name="Freeform 186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87" name="Group 187"/>
          <p:cNvGrpSpPr/>
          <p:nvPr/>
        </p:nvGrpSpPr>
        <p:grpSpPr>
          <a:xfrm>
            <a:off x="16879160" y="6102430"/>
            <a:ext cx="887403" cy="480528"/>
            <a:chOff x="0" y="0"/>
            <a:chExt cx="4994875" cy="2704719"/>
          </a:xfrm>
        </p:grpSpPr>
        <p:sp>
          <p:nvSpPr>
            <p:cNvPr id="188" name="Freeform 188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89" name="Freeform 189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90" name="Group 190"/>
          <p:cNvGrpSpPr/>
          <p:nvPr/>
        </p:nvGrpSpPr>
        <p:grpSpPr>
          <a:xfrm>
            <a:off x="12469258" y="6122848"/>
            <a:ext cx="177173" cy="177173"/>
            <a:chOff x="0" y="0"/>
            <a:chExt cx="812800" cy="812800"/>
          </a:xfrm>
        </p:grpSpPr>
        <p:sp>
          <p:nvSpPr>
            <p:cNvPr id="191" name="Freeform 1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92" name="TextBox 19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3" name="Group 193"/>
          <p:cNvGrpSpPr/>
          <p:nvPr/>
        </p:nvGrpSpPr>
        <p:grpSpPr>
          <a:xfrm>
            <a:off x="13485224" y="6137812"/>
            <a:ext cx="177173" cy="177173"/>
            <a:chOff x="0" y="0"/>
            <a:chExt cx="812800" cy="812800"/>
          </a:xfrm>
        </p:grpSpPr>
        <p:sp>
          <p:nvSpPr>
            <p:cNvPr id="194" name="Freeform 19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95" name="TextBox 19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6" name="Group 196"/>
          <p:cNvGrpSpPr/>
          <p:nvPr/>
        </p:nvGrpSpPr>
        <p:grpSpPr>
          <a:xfrm>
            <a:off x="15524565" y="6131575"/>
            <a:ext cx="177173" cy="177173"/>
            <a:chOff x="0" y="0"/>
            <a:chExt cx="812800" cy="812800"/>
          </a:xfrm>
        </p:grpSpPr>
        <p:sp>
          <p:nvSpPr>
            <p:cNvPr id="197" name="Freeform 1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98" name="TextBox 1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9" name="Group 199"/>
          <p:cNvGrpSpPr/>
          <p:nvPr/>
        </p:nvGrpSpPr>
        <p:grpSpPr>
          <a:xfrm>
            <a:off x="16535825" y="6129882"/>
            <a:ext cx="177173" cy="177173"/>
            <a:chOff x="0" y="0"/>
            <a:chExt cx="812800" cy="812800"/>
          </a:xfrm>
        </p:grpSpPr>
        <p:sp>
          <p:nvSpPr>
            <p:cNvPr id="200" name="Freeform 2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01" name="TextBox 20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2" name="Group 202"/>
          <p:cNvGrpSpPr/>
          <p:nvPr/>
        </p:nvGrpSpPr>
        <p:grpSpPr>
          <a:xfrm>
            <a:off x="17558342" y="6129882"/>
            <a:ext cx="177173" cy="177173"/>
            <a:chOff x="0" y="0"/>
            <a:chExt cx="812800" cy="812800"/>
          </a:xfrm>
        </p:grpSpPr>
        <p:sp>
          <p:nvSpPr>
            <p:cNvPr id="203" name="Freeform 2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04" name="TextBox 2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5" name="Group 205"/>
          <p:cNvGrpSpPr/>
          <p:nvPr/>
        </p:nvGrpSpPr>
        <p:grpSpPr>
          <a:xfrm>
            <a:off x="11814467" y="6697580"/>
            <a:ext cx="887688" cy="480528"/>
            <a:chOff x="0" y="0"/>
            <a:chExt cx="4996482" cy="2704719"/>
          </a:xfrm>
        </p:grpSpPr>
        <p:sp>
          <p:nvSpPr>
            <p:cNvPr id="206" name="Freeform 206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07" name="Freeform 207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08" name="Group 208"/>
          <p:cNvGrpSpPr/>
          <p:nvPr/>
        </p:nvGrpSpPr>
        <p:grpSpPr>
          <a:xfrm>
            <a:off x="12827405" y="6697580"/>
            <a:ext cx="887631" cy="480528"/>
            <a:chOff x="0" y="0"/>
            <a:chExt cx="4996160" cy="2704719"/>
          </a:xfrm>
        </p:grpSpPr>
        <p:sp>
          <p:nvSpPr>
            <p:cNvPr id="209" name="Freeform 209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10" name="Freeform 210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11" name="Group 211"/>
          <p:cNvGrpSpPr/>
          <p:nvPr/>
        </p:nvGrpSpPr>
        <p:grpSpPr>
          <a:xfrm>
            <a:off x="13840344" y="6697580"/>
            <a:ext cx="887574" cy="480528"/>
            <a:chOff x="0" y="0"/>
            <a:chExt cx="4995839" cy="2704719"/>
          </a:xfrm>
        </p:grpSpPr>
        <p:sp>
          <p:nvSpPr>
            <p:cNvPr id="212" name="Freeform 212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13" name="Freeform 213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14" name="Group 214"/>
          <p:cNvGrpSpPr/>
          <p:nvPr/>
        </p:nvGrpSpPr>
        <p:grpSpPr>
          <a:xfrm>
            <a:off x="14853283" y="6697580"/>
            <a:ext cx="887517" cy="480528"/>
            <a:chOff x="0" y="0"/>
            <a:chExt cx="4995518" cy="2704719"/>
          </a:xfrm>
        </p:grpSpPr>
        <p:sp>
          <p:nvSpPr>
            <p:cNvPr id="215" name="Freeform 215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16" name="Freeform 216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17" name="Group 217"/>
          <p:cNvGrpSpPr/>
          <p:nvPr/>
        </p:nvGrpSpPr>
        <p:grpSpPr>
          <a:xfrm>
            <a:off x="15866222" y="6697580"/>
            <a:ext cx="887460" cy="480528"/>
            <a:chOff x="0" y="0"/>
            <a:chExt cx="4995196" cy="2704719"/>
          </a:xfrm>
        </p:grpSpPr>
        <p:sp>
          <p:nvSpPr>
            <p:cNvPr id="218" name="Freeform 218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19" name="Freeform 219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20" name="Group 220"/>
          <p:cNvGrpSpPr/>
          <p:nvPr/>
        </p:nvGrpSpPr>
        <p:grpSpPr>
          <a:xfrm>
            <a:off x="16879160" y="6697580"/>
            <a:ext cx="887403" cy="480528"/>
            <a:chOff x="0" y="0"/>
            <a:chExt cx="4994875" cy="2704719"/>
          </a:xfrm>
        </p:grpSpPr>
        <p:sp>
          <p:nvSpPr>
            <p:cNvPr id="221" name="Freeform 221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22" name="Freeform 222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23" name="Group 223"/>
          <p:cNvGrpSpPr/>
          <p:nvPr/>
        </p:nvGrpSpPr>
        <p:grpSpPr>
          <a:xfrm>
            <a:off x="12483806" y="6717057"/>
            <a:ext cx="177173" cy="177173"/>
            <a:chOff x="0" y="0"/>
            <a:chExt cx="812800" cy="812800"/>
          </a:xfrm>
        </p:grpSpPr>
        <p:sp>
          <p:nvSpPr>
            <p:cNvPr id="224" name="Freeform 2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25" name="TextBox 2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6" name="Group 226"/>
          <p:cNvGrpSpPr/>
          <p:nvPr/>
        </p:nvGrpSpPr>
        <p:grpSpPr>
          <a:xfrm>
            <a:off x="13485224" y="6717057"/>
            <a:ext cx="177173" cy="177173"/>
            <a:chOff x="0" y="0"/>
            <a:chExt cx="812800" cy="812800"/>
          </a:xfrm>
        </p:grpSpPr>
        <p:sp>
          <p:nvSpPr>
            <p:cNvPr id="227" name="Freeform 2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28" name="TextBox 2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9" name="Group 229"/>
          <p:cNvGrpSpPr/>
          <p:nvPr/>
        </p:nvGrpSpPr>
        <p:grpSpPr>
          <a:xfrm>
            <a:off x="14512811" y="6732473"/>
            <a:ext cx="177173" cy="177173"/>
            <a:chOff x="0" y="0"/>
            <a:chExt cx="812800" cy="812800"/>
          </a:xfrm>
        </p:grpSpPr>
        <p:sp>
          <p:nvSpPr>
            <p:cNvPr id="230" name="Freeform 2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31" name="TextBox 2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2" name="Group 232"/>
          <p:cNvGrpSpPr/>
          <p:nvPr/>
        </p:nvGrpSpPr>
        <p:grpSpPr>
          <a:xfrm>
            <a:off x="15508528" y="6726153"/>
            <a:ext cx="177173" cy="177173"/>
            <a:chOff x="0" y="0"/>
            <a:chExt cx="812800" cy="812800"/>
          </a:xfrm>
        </p:grpSpPr>
        <p:sp>
          <p:nvSpPr>
            <p:cNvPr id="233" name="Freeform 2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34" name="TextBox 2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5" name="Group 235"/>
          <p:cNvGrpSpPr/>
          <p:nvPr/>
        </p:nvGrpSpPr>
        <p:grpSpPr>
          <a:xfrm>
            <a:off x="16521850" y="6726153"/>
            <a:ext cx="177173" cy="177173"/>
            <a:chOff x="0" y="0"/>
            <a:chExt cx="812800" cy="812800"/>
          </a:xfrm>
        </p:grpSpPr>
        <p:sp>
          <p:nvSpPr>
            <p:cNvPr id="236" name="Freeform 2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37" name="TextBox 2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8" name="Group 238"/>
          <p:cNvGrpSpPr/>
          <p:nvPr/>
        </p:nvGrpSpPr>
        <p:grpSpPr>
          <a:xfrm>
            <a:off x="17553782" y="6726153"/>
            <a:ext cx="177173" cy="177173"/>
            <a:chOff x="0" y="0"/>
            <a:chExt cx="812800" cy="812800"/>
          </a:xfrm>
        </p:grpSpPr>
        <p:sp>
          <p:nvSpPr>
            <p:cNvPr id="239" name="Freeform 2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40" name="TextBox 2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1" name="Group 241"/>
          <p:cNvGrpSpPr/>
          <p:nvPr/>
        </p:nvGrpSpPr>
        <p:grpSpPr>
          <a:xfrm>
            <a:off x="10801528" y="7292731"/>
            <a:ext cx="887746" cy="480528"/>
            <a:chOff x="0" y="0"/>
            <a:chExt cx="4996803" cy="2704719"/>
          </a:xfrm>
        </p:grpSpPr>
        <p:sp>
          <p:nvSpPr>
            <p:cNvPr id="242" name="Freeform 242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43" name="Freeform 243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44" name="Group 244"/>
          <p:cNvGrpSpPr/>
          <p:nvPr/>
        </p:nvGrpSpPr>
        <p:grpSpPr>
          <a:xfrm>
            <a:off x="11814467" y="7292731"/>
            <a:ext cx="887688" cy="480528"/>
            <a:chOff x="0" y="0"/>
            <a:chExt cx="4996482" cy="2704719"/>
          </a:xfrm>
        </p:grpSpPr>
        <p:sp>
          <p:nvSpPr>
            <p:cNvPr id="245" name="Freeform 24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46" name="Freeform 24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47" name="Group 247"/>
          <p:cNvGrpSpPr/>
          <p:nvPr/>
        </p:nvGrpSpPr>
        <p:grpSpPr>
          <a:xfrm>
            <a:off x="12827405" y="7292731"/>
            <a:ext cx="887631" cy="480528"/>
            <a:chOff x="0" y="0"/>
            <a:chExt cx="4996160" cy="2704719"/>
          </a:xfrm>
        </p:grpSpPr>
        <p:sp>
          <p:nvSpPr>
            <p:cNvPr id="248" name="Freeform 24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49" name="Freeform 24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50" name="Group 250"/>
          <p:cNvGrpSpPr/>
          <p:nvPr/>
        </p:nvGrpSpPr>
        <p:grpSpPr>
          <a:xfrm>
            <a:off x="13840344" y="7292731"/>
            <a:ext cx="887574" cy="480528"/>
            <a:chOff x="0" y="0"/>
            <a:chExt cx="4995839" cy="2704719"/>
          </a:xfrm>
        </p:grpSpPr>
        <p:sp>
          <p:nvSpPr>
            <p:cNvPr id="251" name="Freeform 25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52" name="Freeform 25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53" name="Group 253"/>
          <p:cNvGrpSpPr/>
          <p:nvPr/>
        </p:nvGrpSpPr>
        <p:grpSpPr>
          <a:xfrm>
            <a:off x="14853283" y="7292731"/>
            <a:ext cx="887517" cy="480528"/>
            <a:chOff x="0" y="0"/>
            <a:chExt cx="4995518" cy="2704719"/>
          </a:xfrm>
        </p:grpSpPr>
        <p:sp>
          <p:nvSpPr>
            <p:cNvPr id="254" name="Freeform 25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55" name="Freeform 25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56" name="Group 256"/>
          <p:cNvGrpSpPr/>
          <p:nvPr/>
        </p:nvGrpSpPr>
        <p:grpSpPr>
          <a:xfrm>
            <a:off x="15866222" y="7292731"/>
            <a:ext cx="887460" cy="480528"/>
            <a:chOff x="0" y="0"/>
            <a:chExt cx="4995196" cy="2704719"/>
          </a:xfrm>
        </p:grpSpPr>
        <p:sp>
          <p:nvSpPr>
            <p:cNvPr id="257" name="Freeform 25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58" name="Freeform 25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59" name="Group 259"/>
          <p:cNvGrpSpPr/>
          <p:nvPr/>
        </p:nvGrpSpPr>
        <p:grpSpPr>
          <a:xfrm>
            <a:off x="16879160" y="7292731"/>
            <a:ext cx="887403" cy="480528"/>
            <a:chOff x="0" y="0"/>
            <a:chExt cx="4994875" cy="2704719"/>
          </a:xfrm>
        </p:grpSpPr>
        <p:sp>
          <p:nvSpPr>
            <p:cNvPr id="260" name="Freeform 26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61" name="Freeform 26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62" name="Group 262"/>
          <p:cNvGrpSpPr/>
          <p:nvPr/>
        </p:nvGrpSpPr>
        <p:grpSpPr>
          <a:xfrm>
            <a:off x="12462953" y="7314761"/>
            <a:ext cx="177173" cy="177173"/>
            <a:chOff x="0" y="0"/>
            <a:chExt cx="812800" cy="812800"/>
          </a:xfrm>
        </p:grpSpPr>
        <p:sp>
          <p:nvSpPr>
            <p:cNvPr id="263" name="Freeform 2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64" name="TextBox 26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5" name="Group 265"/>
          <p:cNvGrpSpPr/>
          <p:nvPr/>
        </p:nvGrpSpPr>
        <p:grpSpPr>
          <a:xfrm>
            <a:off x="13482196" y="7314761"/>
            <a:ext cx="177173" cy="177173"/>
            <a:chOff x="0" y="0"/>
            <a:chExt cx="812800" cy="812800"/>
          </a:xfrm>
        </p:grpSpPr>
        <p:sp>
          <p:nvSpPr>
            <p:cNvPr id="266" name="Freeform 26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67" name="TextBox 26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8" name="Group 268"/>
          <p:cNvGrpSpPr/>
          <p:nvPr/>
        </p:nvGrpSpPr>
        <p:grpSpPr>
          <a:xfrm>
            <a:off x="14505612" y="7314761"/>
            <a:ext cx="177173" cy="177173"/>
            <a:chOff x="0" y="0"/>
            <a:chExt cx="812800" cy="812800"/>
          </a:xfrm>
        </p:grpSpPr>
        <p:sp>
          <p:nvSpPr>
            <p:cNvPr id="269" name="Freeform 2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70" name="TextBox 27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1" name="Group 271"/>
          <p:cNvGrpSpPr/>
          <p:nvPr/>
        </p:nvGrpSpPr>
        <p:grpSpPr>
          <a:xfrm>
            <a:off x="16531375" y="7314761"/>
            <a:ext cx="177173" cy="177173"/>
            <a:chOff x="0" y="0"/>
            <a:chExt cx="812800" cy="812800"/>
          </a:xfrm>
        </p:grpSpPr>
        <p:sp>
          <p:nvSpPr>
            <p:cNvPr id="272" name="Freeform 2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73" name="TextBox 27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4" name="Group 274"/>
          <p:cNvGrpSpPr/>
          <p:nvPr/>
        </p:nvGrpSpPr>
        <p:grpSpPr>
          <a:xfrm>
            <a:off x="17558342" y="7323920"/>
            <a:ext cx="177173" cy="177173"/>
            <a:chOff x="0" y="0"/>
            <a:chExt cx="812800" cy="812800"/>
          </a:xfrm>
        </p:grpSpPr>
        <p:sp>
          <p:nvSpPr>
            <p:cNvPr id="275" name="Freeform 2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76" name="TextBox 27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7" name="Group 277"/>
          <p:cNvGrpSpPr/>
          <p:nvPr/>
        </p:nvGrpSpPr>
        <p:grpSpPr>
          <a:xfrm>
            <a:off x="10801528" y="7887881"/>
            <a:ext cx="887746" cy="480528"/>
            <a:chOff x="0" y="0"/>
            <a:chExt cx="4996803" cy="2704719"/>
          </a:xfrm>
        </p:grpSpPr>
        <p:sp>
          <p:nvSpPr>
            <p:cNvPr id="278" name="Freeform 27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79" name="Freeform 27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80" name="Group 280"/>
          <p:cNvGrpSpPr/>
          <p:nvPr/>
        </p:nvGrpSpPr>
        <p:grpSpPr>
          <a:xfrm>
            <a:off x="11814467" y="7887881"/>
            <a:ext cx="887688" cy="480528"/>
            <a:chOff x="0" y="0"/>
            <a:chExt cx="4996482" cy="2704719"/>
          </a:xfrm>
        </p:grpSpPr>
        <p:sp>
          <p:nvSpPr>
            <p:cNvPr id="281" name="Freeform 28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82" name="Freeform 28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83" name="Group 283"/>
          <p:cNvGrpSpPr/>
          <p:nvPr/>
        </p:nvGrpSpPr>
        <p:grpSpPr>
          <a:xfrm>
            <a:off x="12827405" y="7887881"/>
            <a:ext cx="887631" cy="480528"/>
            <a:chOff x="0" y="0"/>
            <a:chExt cx="4996160" cy="2704719"/>
          </a:xfrm>
        </p:grpSpPr>
        <p:sp>
          <p:nvSpPr>
            <p:cNvPr id="284" name="Freeform 28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85" name="Freeform 28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86" name="Group 286"/>
          <p:cNvGrpSpPr/>
          <p:nvPr/>
        </p:nvGrpSpPr>
        <p:grpSpPr>
          <a:xfrm>
            <a:off x="13840344" y="7887881"/>
            <a:ext cx="887574" cy="480528"/>
            <a:chOff x="0" y="0"/>
            <a:chExt cx="4995839" cy="2704719"/>
          </a:xfrm>
        </p:grpSpPr>
        <p:sp>
          <p:nvSpPr>
            <p:cNvPr id="287" name="Freeform 28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88" name="Freeform 28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89" name="Group 289"/>
          <p:cNvGrpSpPr/>
          <p:nvPr/>
        </p:nvGrpSpPr>
        <p:grpSpPr>
          <a:xfrm>
            <a:off x="14853283" y="7887881"/>
            <a:ext cx="887517" cy="480528"/>
            <a:chOff x="0" y="0"/>
            <a:chExt cx="4995518" cy="2704719"/>
          </a:xfrm>
        </p:grpSpPr>
        <p:sp>
          <p:nvSpPr>
            <p:cNvPr id="290" name="Freeform 29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91" name="Freeform 29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92" name="Group 292"/>
          <p:cNvGrpSpPr/>
          <p:nvPr/>
        </p:nvGrpSpPr>
        <p:grpSpPr>
          <a:xfrm>
            <a:off x="12470323" y="7911311"/>
            <a:ext cx="177173" cy="177173"/>
            <a:chOff x="0" y="0"/>
            <a:chExt cx="812800" cy="812800"/>
          </a:xfrm>
        </p:grpSpPr>
        <p:sp>
          <p:nvSpPr>
            <p:cNvPr id="293" name="Freeform 29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94" name="TextBox 29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5" name="Group 295"/>
          <p:cNvGrpSpPr/>
          <p:nvPr/>
        </p:nvGrpSpPr>
        <p:grpSpPr>
          <a:xfrm>
            <a:off x="13500017" y="7911311"/>
            <a:ext cx="177173" cy="177173"/>
            <a:chOff x="0" y="0"/>
            <a:chExt cx="812800" cy="812800"/>
          </a:xfrm>
        </p:grpSpPr>
        <p:sp>
          <p:nvSpPr>
            <p:cNvPr id="296" name="Freeform 29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97" name="TextBox 29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8" name="Group 298"/>
          <p:cNvGrpSpPr/>
          <p:nvPr/>
        </p:nvGrpSpPr>
        <p:grpSpPr>
          <a:xfrm>
            <a:off x="14505612" y="7916726"/>
            <a:ext cx="177173" cy="177173"/>
            <a:chOff x="0" y="0"/>
            <a:chExt cx="812800" cy="812800"/>
          </a:xfrm>
        </p:grpSpPr>
        <p:sp>
          <p:nvSpPr>
            <p:cNvPr id="299" name="Freeform 29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00" name="TextBox 30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1" name="Group 301"/>
          <p:cNvGrpSpPr/>
          <p:nvPr/>
        </p:nvGrpSpPr>
        <p:grpSpPr>
          <a:xfrm>
            <a:off x="16501375" y="5560733"/>
            <a:ext cx="177173" cy="177173"/>
            <a:chOff x="0" y="0"/>
            <a:chExt cx="812800" cy="812800"/>
          </a:xfrm>
        </p:grpSpPr>
        <p:sp>
          <p:nvSpPr>
            <p:cNvPr id="302" name="Freeform 30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03" name="TextBox 30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4" name="Group 304"/>
          <p:cNvGrpSpPr/>
          <p:nvPr/>
        </p:nvGrpSpPr>
        <p:grpSpPr>
          <a:xfrm>
            <a:off x="15866222" y="5560733"/>
            <a:ext cx="887460" cy="480528"/>
            <a:chOff x="0" y="0"/>
            <a:chExt cx="4995196" cy="2704719"/>
          </a:xfrm>
        </p:grpSpPr>
        <p:sp>
          <p:nvSpPr>
            <p:cNvPr id="305" name="Freeform 305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06" name="Freeform 306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07" name="Group 307"/>
          <p:cNvGrpSpPr/>
          <p:nvPr/>
        </p:nvGrpSpPr>
        <p:grpSpPr>
          <a:xfrm>
            <a:off x="16879160" y="5560733"/>
            <a:ext cx="887403" cy="480528"/>
            <a:chOff x="0" y="0"/>
            <a:chExt cx="4994875" cy="2704719"/>
          </a:xfrm>
        </p:grpSpPr>
        <p:sp>
          <p:nvSpPr>
            <p:cNvPr id="308" name="Freeform 308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09" name="Freeform 309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sp>
        <p:nvSpPr>
          <p:cNvPr id="310" name="Freeform 310"/>
          <p:cNvSpPr/>
          <p:nvPr/>
        </p:nvSpPr>
        <p:spPr>
          <a:xfrm>
            <a:off x="4763020" y="5907430"/>
            <a:ext cx="1669443" cy="434055"/>
          </a:xfrm>
          <a:custGeom>
            <a:avLst/>
            <a:gdLst/>
            <a:ahLst/>
            <a:cxnLst/>
            <a:rect l="l" t="t" r="r" b="b"/>
            <a:pathLst>
              <a:path w="1669443" h="434055">
                <a:moveTo>
                  <a:pt x="0" y="0"/>
                </a:moveTo>
                <a:lnTo>
                  <a:pt x="1669443" y="0"/>
                </a:lnTo>
                <a:lnTo>
                  <a:pt x="1669443" y="434055"/>
                </a:lnTo>
                <a:lnTo>
                  <a:pt x="0" y="4340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11" name="Freeform 311"/>
          <p:cNvSpPr/>
          <p:nvPr/>
        </p:nvSpPr>
        <p:spPr>
          <a:xfrm>
            <a:off x="4686180" y="2303972"/>
            <a:ext cx="1823124" cy="474012"/>
          </a:xfrm>
          <a:custGeom>
            <a:avLst/>
            <a:gdLst/>
            <a:ahLst/>
            <a:cxnLst/>
            <a:rect l="l" t="t" r="r" b="b"/>
            <a:pathLst>
              <a:path w="1823124" h="474012">
                <a:moveTo>
                  <a:pt x="0" y="0"/>
                </a:moveTo>
                <a:lnTo>
                  <a:pt x="1823123" y="0"/>
                </a:lnTo>
                <a:lnTo>
                  <a:pt x="1823123" y="474012"/>
                </a:lnTo>
                <a:lnTo>
                  <a:pt x="0" y="474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12" name="Freeform 312"/>
          <p:cNvSpPr/>
          <p:nvPr/>
        </p:nvSpPr>
        <p:spPr>
          <a:xfrm>
            <a:off x="12413260" y="5290936"/>
            <a:ext cx="1829126" cy="475573"/>
          </a:xfrm>
          <a:custGeom>
            <a:avLst/>
            <a:gdLst/>
            <a:ahLst/>
            <a:cxnLst/>
            <a:rect l="l" t="t" r="r" b="b"/>
            <a:pathLst>
              <a:path w="1829126" h="475573">
                <a:moveTo>
                  <a:pt x="0" y="0"/>
                </a:moveTo>
                <a:lnTo>
                  <a:pt x="1829126" y="0"/>
                </a:lnTo>
                <a:lnTo>
                  <a:pt x="1829126" y="475573"/>
                </a:lnTo>
                <a:lnTo>
                  <a:pt x="0" y="4755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313" name="Group 313"/>
          <p:cNvGrpSpPr/>
          <p:nvPr/>
        </p:nvGrpSpPr>
        <p:grpSpPr>
          <a:xfrm>
            <a:off x="4119988" y="6617769"/>
            <a:ext cx="903900" cy="489335"/>
            <a:chOff x="0" y="0"/>
            <a:chExt cx="4996160" cy="2704719"/>
          </a:xfrm>
        </p:grpSpPr>
        <p:sp>
          <p:nvSpPr>
            <p:cNvPr id="314" name="Freeform 31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15" name="Freeform 31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16" name="Group 316"/>
          <p:cNvGrpSpPr/>
          <p:nvPr/>
        </p:nvGrpSpPr>
        <p:grpSpPr>
          <a:xfrm>
            <a:off x="5153293" y="6617769"/>
            <a:ext cx="903842" cy="489335"/>
            <a:chOff x="0" y="0"/>
            <a:chExt cx="4995839" cy="2704719"/>
          </a:xfrm>
        </p:grpSpPr>
        <p:sp>
          <p:nvSpPr>
            <p:cNvPr id="317" name="Freeform 31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18" name="Freeform 31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19" name="Group 319"/>
          <p:cNvGrpSpPr/>
          <p:nvPr/>
        </p:nvGrpSpPr>
        <p:grpSpPr>
          <a:xfrm>
            <a:off x="6156598" y="6607839"/>
            <a:ext cx="903784" cy="489335"/>
            <a:chOff x="0" y="0"/>
            <a:chExt cx="4995518" cy="2704719"/>
          </a:xfrm>
        </p:grpSpPr>
        <p:sp>
          <p:nvSpPr>
            <p:cNvPr id="320" name="Freeform 32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21" name="Freeform 32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22" name="Group 322"/>
          <p:cNvGrpSpPr/>
          <p:nvPr/>
        </p:nvGrpSpPr>
        <p:grpSpPr>
          <a:xfrm>
            <a:off x="7212782" y="6586365"/>
            <a:ext cx="903726" cy="489335"/>
            <a:chOff x="0" y="0"/>
            <a:chExt cx="4995196" cy="2704719"/>
          </a:xfrm>
        </p:grpSpPr>
        <p:sp>
          <p:nvSpPr>
            <p:cNvPr id="323" name="Freeform 32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24" name="Freeform 32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25" name="Group 325"/>
          <p:cNvGrpSpPr/>
          <p:nvPr/>
        </p:nvGrpSpPr>
        <p:grpSpPr>
          <a:xfrm>
            <a:off x="8240333" y="6586365"/>
            <a:ext cx="903667" cy="489335"/>
            <a:chOff x="0" y="0"/>
            <a:chExt cx="4994875" cy="2704719"/>
          </a:xfrm>
        </p:grpSpPr>
        <p:sp>
          <p:nvSpPr>
            <p:cNvPr id="326" name="Freeform 32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27" name="Freeform 32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28" name="Group 328"/>
          <p:cNvGrpSpPr/>
          <p:nvPr/>
        </p:nvGrpSpPr>
        <p:grpSpPr>
          <a:xfrm>
            <a:off x="4774688" y="6650613"/>
            <a:ext cx="180420" cy="180420"/>
            <a:chOff x="0" y="0"/>
            <a:chExt cx="812800" cy="812800"/>
          </a:xfrm>
        </p:grpSpPr>
        <p:sp>
          <p:nvSpPr>
            <p:cNvPr id="329" name="Freeform 3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30" name="TextBox 3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1" name="Group 331"/>
          <p:cNvGrpSpPr/>
          <p:nvPr/>
        </p:nvGrpSpPr>
        <p:grpSpPr>
          <a:xfrm>
            <a:off x="5806100" y="6650613"/>
            <a:ext cx="180420" cy="180420"/>
            <a:chOff x="0" y="0"/>
            <a:chExt cx="812800" cy="812800"/>
          </a:xfrm>
        </p:grpSpPr>
        <p:sp>
          <p:nvSpPr>
            <p:cNvPr id="332" name="Freeform 3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33" name="TextBox 3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4" name="Group 334"/>
          <p:cNvGrpSpPr/>
          <p:nvPr/>
        </p:nvGrpSpPr>
        <p:grpSpPr>
          <a:xfrm>
            <a:off x="6837546" y="6650613"/>
            <a:ext cx="180420" cy="180420"/>
            <a:chOff x="0" y="0"/>
            <a:chExt cx="812800" cy="812800"/>
          </a:xfrm>
        </p:grpSpPr>
        <p:sp>
          <p:nvSpPr>
            <p:cNvPr id="335" name="Freeform 3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36" name="TextBox 3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7" name="Group 337"/>
          <p:cNvGrpSpPr/>
          <p:nvPr/>
        </p:nvGrpSpPr>
        <p:grpSpPr>
          <a:xfrm>
            <a:off x="7868992" y="6650613"/>
            <a:ext cx="180420" cy="180420"/>
            <a:chOff x="0" y="0"/>
            <a:chExt cx="812800" cy="812800"/>
          </a:xfrm>
        </p:grpSpPr>
        <p:sp>
          <p:nvSpPr>
            <p:cNvPr id="338" name="Freeform 3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39" name="TextBox 3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0" name="Group 340"/>
          <p:cNvGrpSpPr/>
          <p:nvPr/>
        </p:nvGrpSpPr>
        <p:grpSpPr>
          <a:xfrm>
            <a:off x="8900437" y="6650613"/>
            <a:ext cx="180420" cy="180420"/>
            <a:chOff x="0" y="0"/>
            <a:chExt cx="812800" cy="812800"/>
          </a:xfrm>
        </p:grpSpPr>
        <p:sp>
          <p:nvSpPr>
            <p:cNvPr id="341" name="Freeform 3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42" name="TextBox 3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3" name="Group 343"/>
          <p:cNvGrpSpPr/>
          <p:nvPr/>
        </p:nvGrpSpPr>
        <p:grpSpPr>
          <a:xfrm>
            <a:off x="2051308" y="7192424"/>
            <a:ext cx="904016" cy="489335"/>
            <a:chOff x="0" y="0"/>
            <a:chExt cx="4996803" cy="2704719"/>
          </a:xfrm>
        </p:grpSpPr>
        <p:sp>
          <p:nvSpPr>
            <p:cNvPr id="344" name="Freeform 34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45" name="Freeform 34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46" name="Group 346"/>
          <p:cNvGrpSpPr/>
          <p:nvPr/>
        </p:nvGrpSpPr>
        <p:grpSpPr>
          <a:xfrm>
            <a:off x="3082813" y="7192424"/>
            <a:ext cx="903958" cy="489335"/>
            <a:chOff x="0" y="0"/>
            <a:chExt cx="4996482" cy="2704719"/>
          </a:xfrm>
        </p:grpSpPr>
        <p:sp>
          <p:nvSpPr>
            <p:cNvPr id="347" name="Freeform 34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48" name="Freeform 34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49" name="Group 349"/>
          <p:cNvGrpSpPr/>
          <p:nvPr/>
        </p:nvGrpSpPr>
        <p:grpSpPr>
          <a:xfrm>
            <a:off x="4114317" y="7192424"/>
            <a:ext cx="903900" cy="489335"/>
            <a:chOff x="0" y="0"/>
            <a:chExt cx="4996160" cy="2704719"/>
          </a:xfrm>
        </p:grpSpPr>
        <p:sp>
          <p:nvSpPr>
            <p:cNvPr id="350" name="Freeform 35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51" name="Freeform 35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52" name="Group 352"/>
          <p:cNvGrpSpPr/>
          <p:nvPr/>
        </p:nvGrpSpPr>
        <p:grpSpPr>
          <a:xfrm>
            <a:off x="5145821" y="7192424"/>
            <a:ext cx="903842" cy="489335"/>
            <a:chOff x="0" y="0"/>
            <a:chExt cx="4995839" cy="2704719"/>
          </a:xfrm>
        </p:grpSpPr>
        <p:sp>
          <p:nvSpPr>
            <p:cNvPr id="353" name="Freeform 35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54" name="Freeform 35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55" name="Group 355"/>
          <p:cNvGrpSpPr/>
          <p:nvPr/>
        </p:nvGrpSpPr>
        <p:grpSpPr>
          <a:xfrm>
            <a:off x="6177325" y="7192424"/>
            <a:ext cx="903784" cy="489335"/>
            <a:chOff x="0" y="0"/>
            <a:chExt cx="4995518" cy="2704719"/>
          </a:xfrm>
        </p:grpSpPr>
        <p:sp>
          <p:nvSpPr>
            <p:cNvPr id="356" name="Freeform 356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57" name="Freeform 357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58" name="Group 358"/>
          <p:cNvGrpSpPr/>
          <p:nvPr/>
        </p:nvGrpSpPr>
        <p:grpSpPr>
          <a:xfrm>
            <a:off x="7208829" y="7192424"/>
            <a:ext cx="903726" cy="489335"/>
            <a:chOff x="0" y="0"/>
            <a:chExt cx="4995196" cy="2704719"/>
          </a:xfrm>
        </p:grpSpPr>
        <p:sp>
          <p:nvSpPr>
            <p:cNvPr id="359" name="Freeform 35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60" name="Freeform 36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61" name="Group 361"/>
          <p:cNvGrpSpPr/>
          <p:nvPr/>
        </p:nvGrpSpPr>
        <p:grpSpPr>
          <a:xfrm>
            <a:off x="8240333" y="7192424"/>
            <a:ext cx="903667" cy="489335"/>
            <a:chOff x="0" y="0"/>
            <a:chExt cx="4994875" cy="2704719"/>
          </a:xfrm>
        </p:grpSpPr>
        <p:sp>
          <p:nvSpPr>
            <p:cNvPr id="362" name="Freeform 362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63" name="Freeform 363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64" name="Group 364"/>
          <p:cNvGrpSpPr/>
          <p:nvPr/>
        </p:nvGrpSpPr>
        <p:grpSpPr>
          <a:xfrm>
            <a:off x="2732452" y="7220781"/>
            <a:ext cx="180420" cy="180420"/>
            <a:chOff x="0" y="0"/>
            <a:chExt cx="812800" cy="812800"/>
          </a:xfrm>
        </p:grpSpPr>
        <p:sp>
          <p:nvSpPr>
            <p:cNvPr id="365" name="Freeform 3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66" name="TextBox 36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7" name="Group 367"/>
          <p:cNvGrpSpPr/>
          <p:nvPr/>
        </p:nvGrpSpPr>
        <p:grpSpPr>
          <a:xfrm>
            <a:off x="3752922" y="7214652"/>
            <a:ext cx="180420" cy="180420"/>
            <a:chOff x="0" y="0"/>
            <a:chExt cx="812800" cy="812800"/>
          </a:xfrm>
        </p:grpSpPr>
        <p:sp>
          <p:nvSpPr>
            <p:cNvPr id="368" name="Freeform 3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69" name="TextBox 36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0" name="Group 370"/>
          <p:cNvGrpSpPr/>
          <p:nvPr/>
        </p:nvGrpSpPr>
        <p:grpSpPr>
          <a:xfrm>
            <a:off x="7876694" y="7219578"/>
            <a:ext cx="180420" cy="180420"/>
            <a:chOff x="0" y="0"/>
            <a:chExt cx="812800" cy="812800"/>
          </a:xfrm>
        </p:grpSpPr>
        <p:sp>
          <p:nvSpPr>
            <p:cNvPr id="371" name="Freeform 3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72" name="TextBox 37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3" name="Group 373"/>
          <p:cNvGrpSpPr/>
          <p:nvPr/>
        </p:nvGrpSpPr>
        <p:grpSpPr>
          <a:xfrm>
            <a:off x="8916920" y="7220781"/>
            <a:ext cx="180420" cy="180420"/>
            <a:chOff x="0" y="0"/>
            <a:chExt cx="812800" cy="812800"/>
          </a:xfrm>
        </p:grpSpPr>
        <p:sp>
          <p:nvSpPr>
            <p:cNvPr id="374" name="Freeform 3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75" name="TextBox 37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6" name="Freeform 376"/>
          <p:cNvSpPr/>
          <p:nvPr/>
        </p:nvSpPr>
        <p:spPr>
          <a:xfrm rot="-114989">
            <a:off x="206485" y="8248694"/>
            <a:ext cx="2286658" cy="1714993"/>
          </a:xfrm>
          <a:custGeom>
            <a:avLst/>
            <a:gdLst/>
            <a:ahLst/>
            <a:cxnLst/>
            <a:rect l="l" t="t" r="r" b="b"/>
            <a:pathLst>
              <a:path w="2286658" h="1714993">
                <a:moveTo>
                  <a:pt x="0" y="0"/>
                </a:moveTo>
                <a:lnTo>
                  <a:pt x="2286658" y="0"/>
                </a:lnTo>
                <a:lnTo>
                  <a:pt x="2286658" y="1714993"/>
                </a:lnTo>
                <a:lnTo>
                  <a:pt x="0" y="17149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377" name="Group 377"/>
          <p:cNvGrpSpPr/>
          <p:nvPr/>
        </p:nvGrpSpPr>
        <p:grpSpPr>
          <a:xfrm>
            <a:off x="2051308" y="7798482"/>
            <a:ext cx="904016" cy="489335"/>
            <a:chOff x="0" y="0"/>
            <a:chExt cx="4996803" cy="2704719"/>
          </a:xfrm>
        </p:grpSpPr>
        <p:sp>
          <p:nvSpPr>
            <p:cNvPr id="378" name="Freeform 37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79" name="Freeform 37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80" name="Group 380"/>
          <p:cNvGrpSpPr/>
          <p:nvPr/>
        </p:nvGrpSpPr>
        <p:grpSpPr>
          <a:xfrm>
            <a:off x="3082813" y="7798482"/>
            <a:ext cx="903958" cy="489335"/>
            <a:chOff x="0" y="0"/>
            <a:chExt cx="4996482" cy="2704719"/>
          </a:xfrm>
        </p:grpSpPr>
        <p:sp>
          <p:nvSpPr>
            <p:cNvPr id="381" name="Freeform 38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82" name="Freeform 38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83" name="Group 383"/>
          <p:cNvGrpSpPr/>
          <p:nvPr/>
        </p:nvGrpSpPr>
        <p:grpSpPr>
          <a:xfrm>
            <a:off x="4114317" y="7798482"/>
            <a:ext cx="903900" cy="489335"/>
            <a:chOff x="0" y="0"/>
            <a:chExt cx="4996160" cy="2704719"/>
          </a:xfrm>
        </p:grpSpPr>
        <p:sp>
          <p:nvSpPr>
            <p:cNvPr id="384" name="Freeform 384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85" name="Freeform 385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86" name="Group 386"/>
          <p:cNvGrpSpPr/>
          <p:nvPr/>
        </p:nvGrpSpPr>
        <p:grpSpPr>
          <a:xfrm>
            <a:off x="5145821" y="7798482"/>
            <a:ext cx="903842" cy="489335"/>
            <a:chOff x="0" y="0"/>
            <a:chExt cx="4995839" cy="2704719"/>
          </a:xfrm>
        </p:grpSpPr>
        <p:sp>
          <p:nvSpPr>
            <p:cNvPr id="387" name="Freeform 387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88" name="Freeform 388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89" name="Group 389"/>
          <p:cNvGrpSpPr/>
          <p:nvPr/>
        </p:nvGrpSpPr>
        <p:grpSpPr>
          <a:xfrm>
            <a:off x="6177325" y="7798482"/>
            <a:ext cx="903784" cy="489335"/>
            <a:chOff x="0" y="0"/>
            <a:chExt cx="4995518" cy="2704719"/>
          </a:xfrm>
        </p:grpSpPr>
        <p:sp>
          <p:nvSpPr>
            <p:cNvPr id="390" name="Freeform 39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91" name="Freeform 39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92" name="Group 392"/>
          <p:cNvGrpSpPr/>
          <p:nvPr/>
        </p:nvGrpSpPr>
        <p:grpSpPr>
          <a:xfrm>
            <a:off x="7208829" y="7798482"/>
            <a:ext cx="903726" cy="489335"/>
            <a:chOff x="0" y="0"/>
            <a:chExt cx="4995196" cy="2704719"/>
          </a:xfrm>
        </p:grpSpPr>
        <p:sp>
          <p:nvSpPr>
            <p:cNvPr id="393" name="Freeform 39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94" name="Freeform 39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95" name="Group 395"/>
          <p:cNvGrpSpPr/>
          <p:nvPr/>
        </p:nvGrpSpPr>
        <p:grpSpPr>
          <a:xfrm>
            <a:off x="8240333" y="7798482"/>
            <a:ext cx="903667" cy="489335"/>
            <a:chOff x="0" y="0"/>
            <a:chExt cx="4994875" cy="2704719"/>
          </a:xfrm>
        </p:grpSpPr>
        <p:sp>
          <p:nvSpPr>
            <p:cNvPr id="396" name="Freeform 39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97" name="Freeform 39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98" name="Group 398"/>
          <p:cNvGrpSpPr/>
          <p:nvPr/>
        </p:nvGrpSpPr>
        <p:grpSpPr>
          <a:xfrm>
            <a:off x="2721418" y="7831888"/>
            <a:ext cx="180420" cy="180420"/>
            <a:chOff x="0" y="0"/>
            <a:chExt cx="812800" cy="812800"/>
          </a:xfrm>
        </p:grpSpPr>
        <p:sp>
          <p:nvSpPr>
            <p:cNvPr id="399" name="Freeform 39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00" name="TextBox 40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1" name="Group 401"/>
          <p:cNvGrpSpPr/>
          <p:nvPr/>
        </p:nvGrpSpPr>
        <p:grpSpPr>
          <a:xfrm>
            <a:off x="3752922" y="7826516"/>
            <a:ext cx="180420" cy="180420"/>
            <a:chOff x="0" y="0"/>
            <a:chExt cx="812800" cy="812800"/>
          </a:xfrm>
        </p:grpSpPr>
        <p:sp>
          <p:nvSpPr>
            <p:cNvPr id="402" name="Freeform 40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03" name="TextBox 40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4" name="Group 404"/>
          <p:cNvGrpSpPr/>
          <p:nvPr/>
        </p:nvGrpSpPr>
        <p:grpSpPr>
          <a:xfrm>
            <a:off x="4782301" y="7826516"/>
            <a:ext cx="180420" cy="180420"/>
            <a:chOff x="0" y="0"/>
            <a:chExt cx="812800" cy="812800"/>
          </a:xfrm>
        </p:grpSpPr>
        <p:sp>
          <p:nvSpPr>
            <p:cNvPr id="405" name="Freeform 40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06" name="TextBox 40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7" name="Group 407"/>
          <p:cNvGrpSpPr/>
          <p:nvPr/>
        </p:nvGrpSpPr>
        <p:grpSpPr>
          <a:xfrm>
            <a:off x="5837671" y="7830767"/>
            <a:ext cx="180420" cy="180420"/>
            <a:chOff x="0" y="0"/>
            <a:chExt cx="812800" cy="812800"/>
          </a:xfrm>
        </p:grpSpPr>
        <p:sp>
          <p:nvSpPr>
            <p:cNvPr id="408" name="Freeform 40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09" name="TextBox 40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0" name="Group 410"/>
          <p:cNvGrpSpPr/>
          <p:nvPr/>
        </p:nvGrpSpPr>
        <p:grpSpPr>
          <a:xfrm>
            <a:off x="6837546" y="7862729"/>
            <a:ext cx="180420" cy="180420"/>
            <a:chOff x="0" y="0"/>
            <a:chExt cx="812800" cy="812800"/>
          </a:xfrm>
        </p:grpSpPr>
        <p:sp>
          <p:nvSpPr>
            <p:cNvPr id="411" name="Freeform 4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12" name="TextBox 4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3" name="Group 413"/>
          <p:cNvGrpSpPr/>
          <p:nvPr/>
        </p:nvGrpSpPr>
        <p:grpSpPr>
          <a:xfrm>
            <a:off x="7868992" y="7862729"/>
            <a:ext cx="180420" cy="180420"/>
            <a:chOff x="0" y="0"/>
            <a:chExt cx="812800" cy="812800"/>
          </a:xfrm>
        </p:grpSpPr>
        <p:sp>
          <p:nvSpPr>
            <p:cNvPr id="414" name="Freeform 4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15" name="TextBox 4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6" name="Group 416"/>
          <p:cNvGrpSpPr/>
          <p:nvPr/>
        </p:nvGrpSpPr>
        <p:grpSpPr>
          <a:xfrm>
            <a:off x="14837016" y="5556329"/>
            <a:ext cx="903784" cy="489335"/>
            <a:chOff x="0" y="0"/>
            <a:chExt cx="4995518" cy="2704719"/>
          </a:xfrm>
        </p:grpSpPr>
        <p:sp>
          <p:nvSpPr>
            <p:cNvPr id="417" name="Freeform 417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18" name="Freeform 418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19" name="Group 419"/>
          <p:cNvGrpSpPr/>
          <p:nvPr/>
        </p:nvGrpSpPr>
        <p:grpSpPr>
          <a:xfrm>
            <a:off x="8900437" y="7862729"/>
            <a:ext cx="180420" cy="180420"/>
            <a:chOff x="0" y="0"/>
            <a:chExt cx="812800" cy="812800"/>
          </a:xfrm>
        </p:grpSpPr>
        <p:sp>
          <p:nvSpPr>
            <p:cNvPr id="420" name="Freeform 4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21" name="TextBox 4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2" name="Group 422"/>
          <p:cNvGrpSpPr/>
          <p:nvPr/>
        </p:nvGrpSpPr>
        <p:grpSpPr>
          <a:xfrm>
            <a:off x="5181235" y="9008187"/>
            <a:ext cx="903842" cy="489335"/>
            <a:chOff x="0" y="0"/>
            <a:chExt cx="4995839" cy="2704719"/>
          </a:xfrm>
        </p:grpSpPr>
        <p:sp>
          <p:nvSpPr>
            <p:cNvPr id="423" name="Freeform 42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24" name="Freeform 42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25" name="Group 425"/>
          <p:cNvGrpSpPr/>
          <p:nvPr/>
        </p:nvGrpSpPr>
        <p:grpSpPr>
          <a:xfrm>
            <a:off x="2051308" y="8404540"/>
            <a:ext cx="904016" cy="489335"/>
            <a:chOff x="0" y="0"/>
            <a:chExt cx="4996803" cy="2704719"/>
          </a:xfrm>
        </p:grpSpPr>
        <p:sp>
          <p:nvSpPr>
            <p:cNvPr id="426" name="Freeform 42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27" name="Freeform 42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28" name="Group 428"/>
          <p:cNvGrpSpPr/>
          <p:nvPr/>
        </p:nvGrpSpPr>
        <p:grpSpPr>
          <a:xfrm>
            <a:off x="3082813" y="8404540"/>
            <a:ext cx="903958" cy="489335"/>
            <a:chOff x="0" y="0"/>
            <a:chExt cx="4996482" cy="2704719"/>
          </a:xfrm>
        </p:grpSpPr>
        <p:sp>
          <p:nvSpPr>
            <p:cNvPr id="429" name="Freeform 429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30" name="Freeform 430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31" name="Group 431"/>
          <p:cNvGrpSpPr/>
          <p:nvPr/>
        </p:nvGrpSpPr>
        <p:grpSpPr>
          <a:xfrm>
            <a:off x="4124954" y="8404540"/>
            <a:ext cx="903900" cy="489335"/>
            <a:chOff x="0" y="0"/>
            <a:chExt cx="4996160" cy="2704719"/>
          </a:xfrm>
        </p:grpSpPr>
        <p:sp>
          <p:nvSpPr>
            <p:cNvPr id="432" name="Freeform 432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33" name="Freeform 433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34" name="Group 434"/>
          <p:cNvGrpSpPr/>
          <p:nvPr/>
        </p:nvGrpSpPr>
        <p:grpSpPr>
          <a:xfrm>
            <a:off x="5171729" y="8411642"/>
            <a:ext cx="903842" cy="489335"/>
            <a:chOff x="0" y="0"/>
            <a:chExt cx="4995839" cy="2704719"/>
          </a:xfrm>
        </p:grpSpPr>
        <p:sp>
          <p:nvSpPr>
            <p:cNvPr id="435" name="Freeform 43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36" name="Freeform 43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37" name="Group 437"/>
          <p:cNvGrpSpPr/>
          <p:nvPr/>
        </p:nvGrpSpPr>
        <p:grpSpPr>
          <a:xfrm>
            <a:off x="6177325" y="8408221"/>
            <a:ext cx="903784" cy="489335"/>
            <a:chOff x="0" y="0"/>
            <a:chExt cx="4995518" cy="2704719"/>
          </a:xfrm>
        </p:grpSpPr>
        <p:sp>
          <p:nvSpPr>
            <p:cNvPr id="438" name="Freeform 438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439" name="Freeform 439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440" name="Group 440"/>
          <p:cNvGrpSpPr/>
          <p:nvPr/>
        </p:nvGrpSpPr>
        <p:grpSpPr>
          <a:xfrm>
            <a:off x="7208829" y="8404540"/>
            <a:ext cx="903726" cy="489335"/>
            <a:chOff x="0" y="0"/>
            <a:chExt cx="4995196" cy="2704719"/>
          </a:xfrm>
        </p:grpSpPr>
        <p:sp>
          <p:nvSpPr>
            <p:cNvPr id="441" name="Freeform 44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42" name="Freeform 44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43" name="Group 443"/>
          <p:cNvGrpSpPr/>
          <p:nvPr/>
        </p:nvGrpSpPr>
        <p:grpSpPr>
          <a:xfrm>
            <a:off x="8255429" y="8411642"/>
            <a:ext cx="903667" cy="489335"/>
            <a:chOff x="0" y="0"/>
            <a:chExt cx="4994875" cy="2704719"/>
          </a:xfrm>
        </p:grpSpPr>
        <p:sp>
          <p:nvSpPr>
            <p:cNvPr id="444" name="Freeform 44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45" name="Freeform 44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46" name="Group 446"/>
          <p:cNvGrpSpPr/>
          <p:nvPr/>
        </p:nvGrpSpPr>
        <p:grpSpPr>
          <a:xfrm>
            <a:off x="2732452" y="8430692"/>
            <a:ext cx="180420" cy="180420"/>
            <a:chOff x="0" y="0"/>
            <a:chExt cx="812800" cy="812800"/>
          </a:xfrm>
        </p:grpSpPr>
        <p:sp>
          <p:nvSpPr>
            <p:cNvPr id="447" name="Freeform 4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48" name="TextBox 44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3766488" y="8430692"/>
            <a:ext cx="180420" cy="180420"/>
            <a:chOff x="0" y="0"/>
            <a:chExt cx="812800" cy="812800"/>
          </a:xfrm>
        </p:grpSpPr>
        <p:sp>
          <p:nvSpPr>
            <p:cNvPr id="450" name="Freeform 4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51" name="TextBox 45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2" name="Group 452"/>
          <p:cNvGrpSpPr/>
          <p:nvPr/>
        </p:nvGrpSpPr>
        <p:grpSpPr>
          <a:xfrm>
            <a:off x="4806225" y="8437444"/>
            <a:ext cx="180420" cy="180420"/>
            <a:chOff x="0" y="0"/>
            <a:chExt cx="812800" cy="812800"/>
          </a:xfrm>
        </p:grpSpPr>
        <p:sp>
          <p:nvSpPr>
            <p:cNvPr id="453" name="Freeform 4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54" name="TextBox 45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5" name="Group 455"/>
          <p:cNvGrpSpPr/>
          <p:nvPr/>
        </p:nvGrpSpPr>
        <p:grpSpPr>
          <a:xfrm>
            <a:off x="5838479" y="8437444"/>
            <a:ext cx="180420" cy="180420"/>
            <a:chOff x="0" y="0"/>
            <a:chExt cx="812800" cy="812800"/>
          </a:xfrm>
        </p:grpSpPr>
        <p:sp>
          <p:nvSpPr>
            <p:cNvPr id="456" name="Freeform 4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57" name="TextBox 45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8" name="Group 458"/>
          <p:cNvGrpSpPr/>
          <p:nvPr/>
        </p:nvGrpSpPr>
        <p:grpSpPr>
          <a:xfrm>
            <a:off x="6857445" y="8444203"/>
            <a:ext cx="180420" cy="180420"/>
            <a:chOff x="0" y="0"/>
            <a:chExt cx="812800" cy="812800"/>
          </a:xfrm>
        </p:grpSpPr>
        <p:sp>
          <p:nvSpPr>
            <p:cNvPr id="459" name="Freeform 4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60" name="TextBox 46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1" name="Group 461"/>
          <p:cNvGrpSpPr/>
          <p:nvPr/>
        </p:nvGrpSpPr>
        <p:grpSpPr>
          <a:xfrm>
            <a:off x="7881208" y="8437444"/>
            <a:ext cx="180420" cy="180420"/>
            <a:chOff x="0" y="0"/>
            <a:chExt cx="812800" cy="812800"/>
          </a:xfrm>
        </p:grpSpPr>
        <p:sp>
          <p:nvSpPr>
            <p:cNvPr id="462" name="Freeform 4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63" name="TextBox 46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4" name="Group 464"/>
          <p:cNvGrpSpPr/>
          <p:nvPr/>
        </p:nvGrpSpPr>
        <p:grpSpPr>
          <a:xfrm>
            <a:off x="8920923" y="8437444"/>
            <a:ext cx="180420" cy="180420"/>
            <a:chOff x="0" y="0"/>
            <a:chExt cx="812800" cy="812800"/>
          </a:xfrm>
        </p:grpSpPr>
        <p:sp>
          <p:nvSpPr>
            <p:cNvPr id="465" name="Freeform 4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66" name="TextBox 46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7" name="Group 467"/>
          <p:cNvGrpSpPr/>
          <p:nvPr/>
        </p:nvGrpSpPr>
        <p:grpSpPr>
          <a:xfrm>
            <a:off x="4132002" y="9010599"/>
            <a:ext cx="903900" cy="489335"/>
            <a:chOff x="0" y="0"/>
            <a:chExt cx="4996160" cy="2704719"/>
          </a:xfrm>
        </p:grpSpPr>
        <p:sp>
          <p:nvSpPr>
            <p:cNvPr id="468" name="Freeform 46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69" name="Freeform 46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70" name="Group 470"/>
          <p:cNvGrpSpPr/>
          <p:nvPr/>
        </p:nvGrpSpPr>
        <p:grpSpPr>
          <a:xfrm>
            <a:off x="3082710" y="9008187"/>
            <a:ext cx="903958" cy="489335"/>
            <a:chOff x="0" y="0"/>
            <a:chExt cx="4996482" cy="2704719"/>
          </a:xfrm>
        </p:grpSpPr>
        <p:sp>
          <p:nvSpPr>
            <p:cNvPr id="471" name="Freeform 471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72" name="Freeform 472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73" name="Group 473"/>
          <p:cNvGrpSpPr/>
          <p:nvPr/>
        </p:nvGrpSpPr>
        <p:grpSpPr>
          <a:xfrm>
            <a:off x="2051308" y="9010599"/>
            <a:ext cx="904016" cy="489335"/>
            <a:chOff x="0" y="0"/>
            <a:chExt cx="4996803" cy="2704719"/>
          </a:xfrm>
        </p:grpSpPr>
        <p:sp>
          <p:nvSpPr>
            <p:cNvPr id="474" name="Freeform 47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75" name="Freeform 47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76" name="Group 476"/>
          <p:cNvGrpSpPr/>
          <p:nvPr/>
        </p:nvGrpSpPr>
        <p:grpSpPr>
          <a:xfrm>
            <a:off x="4799166" y="9035585"/>
            <a:ext cx="180420" cy="180420"/>
            <a:chOff x="0" y="0"/>
            <a:chExt cx="812800" cy="812800"/>
          </a:xfrm>
        </p:grpSpPr>
        <p:sp>
          <p:nvSpPr>
            <p:cNvPr id="477" name="Freeform 4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78" name="TextBox 47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9" name="Group 479"/>
          <p:cNvGrpSpPr/>
          <p:nvPr/>
        </p:nvGrpSpPr>
        <p:grpSpPr>
          <a:xfrm>
            <a:off x="2736460" y="9043506"/>
            <a:ext cx="180420" cy="180420"/>
            <a:chOff x="0" y="0"/>
            <a:chExt cx="812800" cy="812800"/>
          </a:xfrm>
        </p:grpSpPr>
        <p:sp>
          <p:nvSpPr>
            <p:cNvPr id="480" name="Freeform 4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81" name="TextBox 48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2" name="Group 482"/>
          <p:cNvGrpSpPr/>
          <p:nvPr/>
        </p:nvGrpSpPr>
        <p:grpSpPr>
          <a:xfrm>
            <a:off x="5836621" y="9038670"/>
            <a:ext cx="180420" cy="180420"/>
            <a:chOff x="0" y="0"/>
            <a:chExt cx="812800" cy="812800"/>
          </a:xfrm>
        </p:grpSpPr>
        <p:sp>
          <p:nvSpPr>
            <p:cNvPr id="483" name="Freeform 48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84" name="TextBox 48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5" name="Group 485"/>
          <p:cNvGrpSpPr/>
          <p:nvPr/>
        </p:nvGrpSpPr>
        <p:grpSpPr>
          <a:xfrm>
            <a:off x="3766488" y="9035585"/>
            <a:ext cx="180420" cy="180420"/>
            <a:chOff x="0" y="0"/>
            <a:chExt cx="812800" cy="812800"/>
          </a:xfrm>
        </p:grpSpPr>
        <p:sp>
          <p:nvSpPr>
            <p:cNvPr id="486" name="Freeform 4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87" name="TextBox 48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8" name="Group 488"/>
          <p:cNvGrpSpPr/>
          <p:nvPr/>
        </p:nvGrpSpPr>
        <p:grpSpPr>
          <a:xfrm>
            <a:off x="5834271" y="4901913"/>
            <a:ext cx="180420" cy="180420"/>
            <a:chOff x="0" y="0"/>
            <a:chExt cx="812800" cy="812800"/>
          </a:xfrm>
        </p:grpSpPr>
        <p:sp>
          <p:nvSpPr>
            <p:cNvPr id="489" name="Freeform 4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90" name="TextBox 49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1" name="Group 491"/>
          <p:cNvGrpSpPr/>
          <p:nvPr/>
        </p:nvGrpSpPr>
        <p:grpSpPr>
          <a:xfrm>
            <a:off x="17555603" y="5585474"/>
            <a:ext cx="177173" cy="177173"/>
            <a:chOff x="0" y="0"/>
            <a:chExt cx="812800" cy="812800"/>
          </a:xfrm>
        </p:grpSpPr>
        <p:sp>
          <p:nvSpPr>
            <p:cNvPr id="492" name="Freeform 4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93" name="TextBox 49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4" name="Group 494"/>
          <p:cNvGrpSpPr/>
          <p:nvPr/>
        </p:nvGrpSpPr>
        <p:grpSpPr>
          <a:xfrm>
            <a:off x="16531375" y="5585474"/>
            <a:ext cx="177173" cy="177173"/>
            <a:chOff x="0" y="0"/>
            <a:chExt cx="812800" cy="812800"/>
          </a:xfrm>
        </p:grpSpPr>
        <p:sp>
          <p:nvSpPr>
            <p:cNvPr id="495" name="Freeform 49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96" name="TextBox 49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7" name="Group 497"/>
          <p:cNvGrpSpPr/>
          <p:nvPr/>
        </p:nvGrpSpPr>
        <p:grpSpPr>
          <a:xfrm>
            <a:off x="2034443" y="5482985"/>
            <a:ext cx="904016" cy="489335"/>
            <a:chOff x="0" y="0"/>
            <a:chExt cx="4996803" cy="2704719"/>
          </a:xfrm>
        </p:grpSpPr>
        <p:sp>
          <p:nvSpPr>
            <p:cNvPr id="498" name="Freeform 498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99" name="Freeform 499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00" name="Group 500"/>
          <p:cNvGrpSpPr/>
          <p:nvPr/>
        </p:nvGrpSpPr>
        <p:grpSpPr>
          <a:xfrm>
            <a:off x="2700047" y="5509137"/>
            <a:ext cx="180420" cy="180420"/>
            <a:chOff x="0" y="0"/>
            <a:chExt cx="812800" cy="812800"/>
          </a:xfrm>
        </p:grpSpPr>
        <p:sp>
          <p:nvSpPr>
            <p:cNvPr id="501" name="Freeform 50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02" name="TextBox 50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03" name="Freeform 503"/>
          <p:cNvSpPr/>
          <p:nvPr/>
        </p:nvSpPr>
        <p:spPr>
          <a:xfrm>
            <a:off x="8255429" y="3894133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0" y="0"/>
                </a:moveTo>
                <a:lnTo>
                  <a:pt x="380069" y="0"/>
                </a:lnTo>
                <a:lnTo>
                  <a:pt x="380069" y="239444"/>
                </a:lnTo>
                <a:lnTo>
                  <a:pt x="0" y="2394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504" name="Group 504"/>
          <p:cNvGrpSpPr/>
          <p:nvPr/>
        </p:nvGrpSpPr>
        <p:grpSpPr>
          <a:xfrm>
            <a:off x="10793393" y="6697580"/>
            <a:ext cx="904016" cy="489335"/>
            <a:chOff x="0" y="0"/>
            <a:chExt cx="4996803" cy="2704719"/>
          </a:xfrm>
        </p:grpSpPr>
        <p:sp>
          <p:nvSpPr>
            <p:cNvPr id="505" name="Freeform 505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506" name="Freeform 506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507" name="Group 507"/>
          <p:cNvGrpSpPr/>
          <p:nvPr/>
        </p:nvGrpSpPr>
        <p:grpSpPr>
          <a:xfrm>
            <a:off x="15864625" y="7864998"/>
            <a:ext cx="887460" cy="480528"/>
            <a:chOff x="0" y="0"/>
            <a:chExt cx="4995196" cy="2704719"/>
          </a:xfrm>
        </p:grpSpPr>
        <p:sp>
          <p:nvSpPr>
            <p:cNvPr id="508" name="Freeform 508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509" name="Freeform 509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510" name="Group 510"/>
          <p:cNvGrpSpPr/>
          <p:nvPr/>
        </p:nvGrpSpPr>
        <p:grpSpPr>
          <a:xfrm>
            <a:off x="16525500" y="7890842"/>
            <a:ext cx="177173" cy="177173"/>
            <a:chOff x="0" y="0"/>
            <a:chExt cx="812800" cy="812800"/>
          </a:xfrm>
        </p:grpSpPr>
        <p:sp>
          <p:nvSpPr>
            <p:cNvPr id="511" name="Freeform 5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12" name="TextBox 5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3" name="Freeform 513"/>
          <p:cNvSpPr/>
          <p:nvPr/>
        </p:nvSpPr>
        <p:spPr>
          <a:xfrm>
            <a:off x="3119578" y="7831888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14" name="Freeform 514"/>
          <p:cNvSpPr/>
          <p:nvPr/>
        </p:nvSpPr>
        <p:spPr>
          <a:xfrm rot="-2452126">
            <a:off x="86017" y="6889563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15" name="Freeform 515"/>
          <p:cNvSpPr/>
          <p:nvPr/>
        </p:nvSpPr>
        <p:spPr>
          <a:xfrm rot="-1170564">
            <a:off x="269613" y="4797340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516" name="Group 516"/>
          <p:cNvGrpSpPr/>
          <p:nvPr/>
        </p:nvGrpSpPr>
        <p:grpSpPr>
          <a:xfrm>
            <a:off x="13798585" y="629015"/>
            <a:ext cx="122295" cy="122295"/>
            <a:chOff x="0" y="0"/>
            <a:chExt cx="812800" cy="812800"/>
          </a:xfrm>
        </p:grpSpPr>
        <p:sp>
          <p:nvSpPr>
            <p:cNvPr id="517" name="Freeform 5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18" name="TextBox 5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9" name="Freeform 519"/>
          <p:cNvSpPr/>
          <p:nvPr/>
        </p:nvSpPr>
        <p:spPr>
          <a:xfrm>
            <a:off x="14644326" y="479057"/>
            <a:ext cx="402395" cy="136083"/>
          </a:xfrm>
          <a:custGeom>
            <a:avLst/>
            <a:gdLst/>
            <a:ahLst/>
            <a:cxnLst/>
            <a:rect l="l" t="t" r="r" b="b"/>
            <a:pathLst>
              <a:path w="402395" h="136083">
                <a:moveTo>
                  <a:pt x="0" y="0"/>
                </a:moveTo>
                <a:lnTo>
                  <a:pt x="402396" y="0"/>
                </a:lnTo>
                <a:lnTo>
                  <a:pt x="402396" y="136082"/>
                </a:lnTo>
                <a:lnTo>
                  <a:pt x="0" y="13608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20" name="Freeform 520"/>
          <p:cNvSpPr/>
          <p:nvPr/>
        </p:nvSpPr>
        <p:spPr>
          <a:xfrm rot="-407111">
            <a:off x="14934311" y="236551"/>
            <a:ext cx="532486" cy="570266"/>
          </a:xfrm>
          <a:custGeom>
            <a:avLst/>
            <a:gdLst/>
            <a:ahLst/>
            <a:cxnLst/>
            <a:rect l="l" t="t" r="r" b="b"/>
            <a:pathLst>
              <a:path w="532486" h="570266">
                <a:moveTo>
                  <a:pt x="0" y="0"/>
                </a:moveTo>
                <a:lnTo>
                  <a:pt x="532485" y="0"/>
                </a:lnTo>
                <a:lnTo>
                  <a:pt x="532485" y="570266"/>
                </a:lnTo>
                <a:lnTo>
                  <a:pt x="0" y="5702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521" name="Group 521"/>
          <p:cNvGrpSpPr/>
          <p:nvPr/>
        </p:nvGrpSpPr>
        <p:grpSpPr>
          <a:xfrm>
            <a:off x="14504660" y="6121788"/>
            <a:ext cx="177173" cy="177173"/>
            <a:chOff x="0" y="0"/>
            <a:chExt cx="812800" cy="812800"/>
          </a:xfrm>
        </p:grpSpPr>
        <p:sp>
          <p:nvSpPr>
            <p:cNvPr id="522" name="Freeform 5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523" name="TextBox 5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4" name="Group 524"/>
          <p:cNvGrpSpPr/>
          <p:nvPr/>
        </p:nvGrpSpPr>
        <p:grpSpPr>
          <a:xfrm>
            <a:off x="16881735" y="7853635"/>
            <a:ext cx="887403" cy="480528"/>
            <a:chOff x="0" y="0"/>
            <a:chExt cx="4994875" cy="2704719"/>
          </a:xfrm>
        </p:grpSpPr>
        <p:sp>
          <p:nvSpPr>
            <p:cNvPr id="525" name="Freeform 52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526" name="Freeform 52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527" name="Group 527"/>
          <p:cNvGrpSpPr/>
          <p:nvPr/>
        </p:nvGrpSpPr>
        <p:grpSpPr>
          <a:xfrm>
            <a:off x="17563307" y="7881561"/>
            <a:ext cx="180420" cy="180420"/>
            <a:chOff x="0" y="0"/>
            <a:chExt cx="812800" cy="812800"/>
          </a:xfrm>
        </p:grpSpPr>
        <p:sp>
          <p:nvSpPr>
            <p:cNvPr id="528" name="Freeform 5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29" name="TextBox 5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0" name="Group 530"/>
          <p:cNvGrpSpPr/>
          <p:nvPr/>
        </p:nvGrpSpPr>
        <p:grpSpPr>
          <a:xfrm>
            <a:off x="3092147" y="6617769"/>
            <a:ext cx="904016" cy="489335"/>
            <a:chOff x="0" y="0"/>
            <a:chExt cx="4996803" cy="2704719"/>
          </a:xfrm>
        </p:grpSpPr>
        <p:sp>
          <p:nvSpPr>
            <p:cNvPr id="531" name="Freeform 53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32" name="Freeform 53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sp>
        <p:nvSpPr>
          <p:cNvPr id="533" name="Freeform 533"/>
          <p:cNvSpPr/>
          <p:nvPr/>
        </p:nvSpPr>
        <p:spPr>
          <a:xfrm rot="-311993">
            <a:off x="12281028" y="254968"/>
            <a:ext cx="393106" cy="478337"/>
          </a:xfrm>
          <a:custGeom>
            <a:avLst/>
            <a:gdLst/>
            <a:ahLst/>
            <a:cxnLst/>
            <a:rect l="l" t="t" r="r" b="b"/>
            <a:pathLst>
              <a:path w="393106" h="478337">
                <a:moveTo>
                  <a:pt x="0" y="0"/>
                </a:moveTo>
                <a:lnTo>
                  <a:pt x="393106" y="0"/>
                </a:lnTo>
                <a:lnTo>
                  <a:pt x="393106" y="478337"/>
                </a:lnTo>
                <a:lnTo>
                  <a:pt x="0" y="47833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34" name="Freeform 534"/>
          <p:cNvSpPr/>
          <p:nvPr/>
        </p:nvSpPr>
        <p:spPr>
          <a:xfrm>
            <a:off x="12619686" y="275666"/>
            <a:ext cx="421636" cy="467540"/>
          </a:xfrm>
          <a:custGeom>
            <a:avLst/>
            <a:gdLst/>
            <a:ahLst/>
            <a:cxnLst/>
            <a:rect l="l" t="t" r="r" b="b"/>
            <a:pathLst>
              <a:path w="421636" h="467540">
                <a:moveTo>
                  <a:pt x="0" y="0"/>
                </a:moveTo>
                <a:lnTo>
                  <a:pt x="421637" y="0"/>
                </a:lnTo>
                <a:lnTo>
                  <a:pt x="421637" y="467541"/>
                </a:lnTo>
                <a:lnTo>
                  <a:pt x="0" y="46754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35" name="Freeform 535"/>
          <p:cNvSpPr/>
          <p:nvPr/>
        </p:nvSpPr>
        <p:spPr>
          <a:xfrm rot="61793">
            <a:off x="13018091" y="242904"/>
            <a:ext cx="403816" cy="491369"/>
          </a:xfrm>
          <a:custGeom>
            <a:avLst/>
            <a:gdLst/>
            <a:ahLst/>
            <a:cxnLst/>
            <a:rect l="l" t="t" r="r" b="b"/>
            <a:pathLst>
              <a:path w="403816" h="491369">
                <a:moveTo>
                  <a:pt x="0" y="0"/>
                </a:moveTo>
                <a:lnTo>
                  <a:pt x="403816" y="0"/>
                </a:lnTo>
                <a:lnTo>
                  <a:pt x="403816" y="491368"/>
                </a:lnTo>
                <a:lnTo>
                  <a:pt x="0" y="49136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36" name="Freeform 536"/>
          <p:cNvSpPr/>
          <p:nvPr/>
        </p:nvSpPr>
        <p:spPr>
          <a:xfrm rot="192780">
            <a:off x="13398272" y="265142"/>
            <a:ext cx="418864" cy="513085"/>
          </a:xfrm>
          <a:custGeom>
            <a:avLst/>
            <a:gdLst/>
            <a:ahLst/>
            <a:cxnLst/>
            <a:rect l="l" t="t" r="r" b="b"/>
            <a:pathLst>
              <a:path w="418864" h="513085">
                <a:moveTo>
                  <a:pt x="0" y="0"/>
                </a:moveTo>
                <a:lnTo>
                  <a:pt x="418864" y="0"/>
                </a:lnTo>
                <a:lnTo>
                  <a:pt x="418864" y="513085"/>
                </a:lnTo>
                <a:lnTo>
                  <a:pt x="0" y="51308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37" name="Freeform 537"/>
          <p:cNvSpPr/>
          <p:nvPr/>
        </p:nvSpPr>
        <p:spPr>
          <a:xfrm>
            <a:off x="13883932" y="252216"/>
            <a:ext cx="421270" cy="561693"/>
          </a:xfrm>
          <a:custGeom>
            <a:avLst/>
            <a:gdLst/>
            <a:ahLst/>
            <a:cxnLst/>
            <a:rect l="l" t="t" r="r" b="b"/>
            <a:pathLst>
              <a:path w="421270" h="561693">
                <a:moveTo>
                  <a:pt x="0" y="0"/>
                </a:moveTo>
                <a:lnTo>
                  <a:pt x="421270" y="0"/>
                </a:lnTo>
                <a:lnTo>
                  <a:pt x="421270" y="561693"/>
                </a:lnTo>
                <a:lnTo>
                  <a:pt x="0" y="56169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grpSp>
        <p:nvGrpSpPr>
          <p:cNvPr id="538" name="Group 538"/>
          <p:cNvGrpSpPr/>
          <p:nvPr/>
        </p:nvGrpSpPr>
        <p:grpSpPr>
          <a:xfrm>
            <a:off x="15812944" y="627840"/>
            <a:ext cx="122295" cy="122295"/>
            <a:chOff x="0" y="0"/>
            <a:chExt cx="812800" cy="812800"/>
          </a:xfrm>
        </p:grpSpPr>
        <p:sp>
          <p:nvSpPr>
            <p:cNvPr id="539" name="Freeform 5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40" name="TextBox 54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1" name="Freeform 541"/>
          <p:cNvSpPr/>
          <p:nvPr/>
        </p:nvSpPr>
        <p:spPr>
          <a:xfrm>
            <a:off x="8920923" y="3652223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grpSp>
        <p:nvGrpSpPr>
          <p:cNvPr id="542" name="Group 542"/>
          <p:cNvGrpSpPr/>
          <p:nvPr/>
        </p:nvGrpSpPr>
        <p:grpSpPr>
          <a:xfrm>
            <a:off x="15513656" y="7904806"/>
            <a:ext cx="177173" cy="177173"/>
            <a:chOff x="0" y="0"/>
            <a:chExt cx="812800" cy="812800"/>
          </a:xfrm>
        </p:grpSpPr>
        <p:sp>
          <p:nvSpPr>
            <p:cNvPr id="543" name="Freeform 5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44" name="TextBox 5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5" name="Group 545"/>
          <p:cNvGrpSpPr/>
          <p:nvPr/>
        </p:nvGrpSpPr>
        <p:grpSpPr>
          <a:xfrm>
            <a:off x="6857445" y="7223424"/>
            <a:ext cx="180420" cy="180420"/>
            <a:chOff x="0" y="0"/>
            <a:chExt cx="812800" cy="812800"/>
          </a:xfrm>
        </p:grpSpPr>
        <p:sp>
          <p:nvSpPr>
            <p:cNvPr id="546" name="Freeform 5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47" name="TextBox 5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8" name="Freeform 548"/>
          <p:cNvSpPr/>
          <p:nvPr/>
        </p:nvSpPr>
        <p:spPr>
          <a:xfrm>
            <a:off x="5181235" y="4297793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49" name="Freeform 549"/>
          <p:cNvSpPr/>
          <p:nvPr/>
        </p:nvSpPr>
        <p:spPr>
          <a:xfrm rot="3154522">
            <a:off x="14810238" y="9140872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50" name="Freeform 550"/>
          <p:cNvSpPr/>
          <p:nvPr/>
        </p:nvSpPr>
        <p:spPr>
          <a:xfrm rot="1271744">
            <a:off x="15279143" y="9817350"/>
            <a:ext cx="309497" cy="95557"/>
          </a:xfrm>
          <a:custGeom>
            <a:avLst/>
            <a:gdLst/>
            <a:ahLst/>
            <a:cxnLst/>
            <a:rect l="l" t="t" r="r" b="b"/>
            <a:pathLst>
              <a:path w="309497" h="95557">
                <a:moveTo>
                  <a:pt x="0" y="0"/>
                </a:moveTo>
                <a:lnTo>
                  <a:pt x="309497" y="0"/>
                </a:lnTo>
                <a:lnTo>
                  <a:pt x="309497" y="95557"/>
                </a:lnTo>
                <a:lnTo>
                  <a:pt x="0" y="9555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551" name="Freeform 551"/>
          <p:cNvSpPr/>
          <p:nvPr/>
        </p:nvSpPr>
        <p:spPr>
          <a:xfrm rot="523118">
            <a:off x="14985660" y="8924063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52" name="Freeform 552"/>
          <p:cNvSpPr/>
          <p:nvPr/>
        </p:nvSpPr>
        <p:spPr>
          <a:xfrm rot="-1224169">
            <a:off x="17271274" y="1685868"/>
            <a:ext cx="533367" cy="164677"/>
          </a:xfrm>
          <a:custGeom>
            <a:avLst/>
            <a:gdLst/>
            <a:ahLst/>
            <a:cxnLst/>
            <a:rect l="l" t="t" r="r" b="b"/>
            <a:pathLst>
              <a:path w="533367" h="164677">
                <a:moveTo>
                  <a:pt x="0" y="0"/>
                </a:moveTo>
                <a:lnTo>
                  <a:pt x="533367" y="0"/>
                </a:lnTo>
                <a:lnTo>
                  <a:pt x="533367" y="164677"/>
                </a:lnTo>
                <a:lnTo>
                  <a:pt x="0" y="16467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53" name="Freeform 553"/>
          <p:cNvSpPr/>
          <p:nvPr/>
        </p:nvSpPr>
        <p:spPr>
          <a:xfrm rot="-1279908">
            <a:off x="14321910" y="1657422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54" name="Freeform 554"/>
          <p:cNvSpPr/>
          <p:nvPr/>
        </p:nvSpPr>
        <p:spPr>
          <a:xfrm rot="-6044019">
            <a:off x="17965521" y="1251559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grpSp>
        <p:nvGrpSpPr>
          <p:cNvPr id="555" name="Group 555"/>
          <p:cNvGrpSpPr/>
          <p:nvPr/>
        </p:nvGrpSpPr>
        <p:grpSpPr>
          <a:xfrm>
            <a:off x="3768847" y="6664777"/>
            <a:ext cx="180420" cy="180420"/>
            <a:chOff x="0" y="0"/>
            <a:chExt cx="812800" cy="812800"/>
          </a:xfrm>
        </p:grpSpPr>
        <p:sp>
          <p:nvSpPr>
            <p:cNvPr id="556" name="Freeform 5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57" name="TextBox 55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58" name="Freeform 558"/>
          <p:cNvSpPr/>
          <p:nvPr/>
        </p:nvSpPr>
        <p:spPr>
          <a:xfrm>
            <a:off x="14281265" y="253807"/>
            <a:ext cx="396792" cy="538937"/>
          </a:xfrm>
          <a:custGeom>
            <a:avLst/>
            <a:gdLst/>
            <a:ahLst/>
            <a:cxnLst/>
            <a:rect l="l" t="t" r="r" b="b"/>
            <a:pathLst>
              <a:path w="396792" h="538937">
                <a:moveTo>
                  <a:pt x="0" y="0"/>
                </a:moveTo>
                <a:lnTo>
                  <a:pt x="396792" y="0"/>
                </a:lnTo>
                <a:lnTo>
                  <a:pt x="396792" y="538937"/>
                </a:lnTo>
                <a:lnTo>
                  <a:pt x="0" y="53893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559" name="Freeform 559"/>
          <p:cNvSpPr/>
          <p:nvPr/>
        </p:nvSpPr>
        <p:spPr>
          <a:xfrm rot="107113">
            <a:off x="15433415" y="241079"/>
            <a:ext cx="409460" cy="510231"/>
          </a:xfrm>
          <a:custGeom>
            <a:avLst/>
            <a:gdLst/>
            <a:ahLst/>
            <a:cxnLst/>
            <a:rect l="l" t="t" r="r" b="b"/>
            <a:pathLst>
              <a:path w="409460" h="510231">
                <a:moveTo>
                  <a:pt x="0" y="0"/>
                </a:moveTo>
                <a:lnTo>
                  <a:pt x="409460" y="0"/>
                </a:lnTo>
                <a:lnTo>
                  <a:pt x="409460" y="510231"/>
                </a:lnTo>
                <a:lnTo>
                  <a:pt x="0" y="51023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560" name="Freeform 560"/>
          <p:cNvSpPr/>
          <p:nvPr/>
        </p:nvSpPr>
        <p:spPr>
          <a:xfrm>
            <a:off x="7891020" y="4860941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61" name="Freeform 561"/>
          <p:cNvSpPr/>
          <p:nvPr/>
        </p:nvSpPr>
        <p:spPr>
          <a:xfrm>
            <a:off x="5849493" y="7178108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grpSp>
        <p:nvGrpSpPr>
          <p:cNvPr id="562" name="Group 562"/>
          <p:cNvGrpSpPr/>
          <p:nvPr/>
        </p:nvGrpSpPr>
        <p:grpSpPr>
          <a:xfrm>
            <a:off x="15522674" y="5585474"/>
            <a:ext cx="177173" cy="177173"/>
            <a:chOff x="0" y="0"/>
            <a:chExt cx="812800" cy="812800"/>
          </a:xfrm>
        </p:grpSpPr>
        <p:sp>
          <p:nvSpPr>
            <p:cNvPr id="563" name="Freeform 5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64" name="TextBox 56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65" name="Freeform 565"/>
          <p:cNvSpPr/>
          <p:nvPr/>
        </p:nvSpPr>
        <p:spPr>
          <a:xfrm flipH="1">
            <a:off x="7681560" y="5098777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8" y="0"/>
                </a:moveTo>
                <a:lnTo>
                  <a:pt x="0" y="0"/>
                </a:lnTo>
                <a:lnTo>
                  <a:pt x="0" y="239443"/>
                </a:lnTo>
                <a:lnTo>
                  <a:pt x="380068" y="239443"/>
                </a:lnTo>
                <a:lnTo>
                  <a:pt x="380068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566" name="Freeform 566"/>
          <p:cNvSpPr/>
          <p:nvPr/>
        </p:nvSpPr>
        <p:spPr>
          <a:xfrm flipH="1">
            <a:off x="5644237" y="7365002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9" y="0"/>
                </a:moveTo>
                <a:lnTo>
                  <a:pt x="0" y="0"/>
                </a:lnTo>
                <a:lnTo>
                  <a:pt x="0" y="239443"/>
                </a:lnTo>
                <a:lnTo>
                  <a:pt x="380069" y="239443"/>
                </a:lnTo>
                <a:lnTo>
                  <a:pt x="38006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567" name="Group 567"/>
          <p:cNvGrpSpPr/>
          <p:nvPr/>
        </p:nvGrpSpPr>
        <p:grpSpPr>
          <a:xfrm>
            <a:off x="11491255" y="6150945"/>
            <a:ext cx="180420" cy="180420"/>
            <a:chOff x="0" y="0"/>
            <a:chExt cx="812800" cy="812800"/>
          </a:xfrm>
        </p:grpSpPr>
        <p:sp>
          <p:nvSpPr>
            <p:cNvPr id="568" name="Freeform 5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69" name="TextBox 56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70" name="Group 570"/>
          <p:cNvGrpSpPr/>
          <p:nvPr/>
        </p:nvGrpSpPr>
        <p:grpSpPr>
          <a:xfrm>
            <a:off x="11491255" y="6722906"/>
            <a:ext cx="180420" cy="180420"/>
            <a:chOff x="0" y="0"/>
            <a:chExt cx="812800" cy="812800"/>
          </a:xfrm>
        </p:grpSpPr>
        <p:sp>
          <p:nvSpPr>
            <p:cNvPr id="571" name="Freeform 5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72" name="TextBox 57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73" name="Group 573"/>
          <p:cNvGrpSpPr/>
          <p:nvPr/>
        </p:nvGrpSpPr>
        <p:grpSpPr>
          <a:xfrm>
            <a:off x="11484556" y="7341132"/>
            <a:ext cx="180420" cy="180420"/>
            <a:chOff x="0" y="0"/>
            <a:chExt cx="812800" cy="812800"/>
          </a:xfrm>
        </p:grpSpPr>
        <p:sp>
          <p:nvSpPr>
            <p:cNvPr id="574" name="Freeform 5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75" name="TextBox 57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76" name="Group 576"/>
          <p:cNvGrpSpPr/>
          <p:nvPr/>
        </p:nvGrpSpPr>
        <p:grpSpPr>
          <a:xfrm>
            <a:off x="11484556" y="7925658"/>
            <a:ext cx="180420" cy="180420"/>
            <a:chOff x="0" y="0"/>
            <a:chExt cx="812800" cy="812800"/>
          </a:xfrm>
        </p:grpSpPr>
        <p:sp>
          <p:nvSpPr>
            <p:cNvPr id="577" name="Freeform 5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78" name="TextBox 57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79" name="Group 579"/>
          <p:cNvGrpSpPr/>
          <p:nvPr/>
        </p:nvGrpSpPr>
        <p:grpSpPr>
          <a:xfrm>
            <a:off x="15513656" y="7314761"/>
            <a:ext cx="177173" cy="177173"/>
            <a:chOff x="0" y="0"/>
            <a:chExt cx="812800" cy="812800"/>
          </a:xfrm>
        </p:grpSpPr>
        <p:sp>
          <p:nvSpPr>
            <p:cNvPr id="580" name="Freeform 5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81" name="TextBox 58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82" name="Freeform 582"/>
          <p:cNvSpPr/>
          <p:nvPr/>
        </p:nvSpPr>
        <p:spPr>
          <a:xfrm>
            <a:off x="2051308" y="4905378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83" name="Freeform 583"/>
          <p:cNvSpPr/>
          <p:nvPr/>
        </p:nvSpPr>
        <p:spPr>
          <a:xfrm>
            <a:off x="3119578" y="8028090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584" name="Freeform 584"/>
          <p:cNvSpPr/>
          <p:nvPr/>
        </p:nvSpPr>
        <p:spPr>
          <a:xfrm rot="124563">
            <a:off x="12712404" y="1197651"/>
            <a:ext cx="5440504" cy="3740902"/>
          </a:xfrm>
          <a:custGeom>
            <a:avLst/>
            <a:gdLst/>
            <a:ahLst/>
            <a:cxnLst/>
            <a:rect l="l" t="t" r="r" b="b"/>
            <a:pathLst>
              <a:path w="5440504" h="3740902">
                <a:moveTo>
                  <a:pt x="0" y="0"/>
                </a:moveTo>
                <a:lnTo>
                  <a:pt x="5440505" y="0"/>
                </a:lnTo>
                <a:lnTo>
                  <a:pt x="5440505" y="3740902"/>
                </a:lnTo>
                <a:lnTo>
                  <a:pt x="0" y="3740902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/>
            </a:stretch>
          </a:blipFill>
        </p:spPr>
      </p:sp>
      <p:sp>
        <p:nvSpPr>
          <p:cNvPr id="585" name="Freeform 585"/>
          <p:cNvSpPr/>
          <p:nvPr/>
        </p:nvSpPr>
        <p:spPr>
          <a:xfrm rot="-2135416">
            <a:off x="12498334" y="4719103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86" name="Freeform 586"/>
          <p:cNvSpPr/>
          <p:nvPr/>
        </p:nvSpPr>
        <p:spPr>
          <a:xfrm rot="-6044019">
            <a:off x="16093462" y="4891925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87" name="Freeform 587"/>
          <p:cNvSpPr/>
          <p:nvPr/>
        </p:nvSpPr>
        <p:spPr>
          <a:xfrm rot="-2421808">
            <a:off x="12625042" y="1092010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88" name="Freeform 588"/>
          <p:cNvSpPr/>
          <p:nvPr/>
        </p:nvSpPr>
        <p:spPr>
          <a:xfrm rot="4039070">
            <a:off x="293728" y="8228837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89" name="Freeform 589"/>
          <p:cNvSpPr/>
          <p:nvPr/>
        </p:nvSpPr>
        <p:spPr>
          <a:xfrm>
            <a:off x="12974536" y="8404540"/>
            <a:ext cx="3160582" cy="1674445"/>
          </a:xfrm>
          <a:custGeom>
            <a:avLst/>
            <a:gdLst/>
            <a:ahLst/>
            <a:cxnLst/>
            <a:rect l="l" t="t" r="r" b="b"/>
            <a:pathLst>
              <a:path w="3160582" h="1674445">
                <a:moveTo>
                  <a:pt x="0" y="0"/>
                </a:moveTo>
                <a:lnTo>
                  <a:pt x="3160582" y="0"/>
                </a:lnTo>
                <a:lnTo>
                  <a:pt x="3160582" y="1674445"/>
                </a:lnTo>
                <a:lnTo>
                  <a:pt x="0" y="1674445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 l="-1132" t="-5874"/>
            </a:stretch>
          </a:blipFill>
        </p:spPr>
      </p:sp>
      <p:sp>
        <p:nvSpPr>
          <p:cNvPr id="590" name="Freeform 590"/>
          <p:cNvSpPr/>
          <p:nvPr/>
        </p:nvSpPr>
        <p:spPr>
          <a:xfrm rot="1696845">
            <a:off x="14542094" y="8349065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591" name="Group 591"/>
          <p:cNvGrpSpPr/>
          <p:nvPr/>
        </p:nvGrpSpPr>
        <p:grpSpPr>
          <a:xfrm>
            <a:off x="15504032" y="9397109"/>
            <a:ext cx="631086" cy="594639"/>
            <a:chOff x="0" y="0"/>
            <a:chExt cx="166212" cy="156613"/>
          </a:xfrm>
        </p:grpSpPr>
        <p:sp>
          <p:nvSpPr>
            <p:cNvPr id="592" name="Freeform 592"/>
            <p:cNvSpPr/>
            <p:nvPr/>
          </p:nvSpPr>
          <p:spPr>
            <a:xfrm>
              <a:off x="0" y="0"/>
              <a:ext cx="166212" cy="156613"/>
            </a:xfrm>
            <a:custGeom>
              <a:avLst/>
              <a:gdLst/>
              <a:ahLst/>
              <a:cxnLst/>
              <a:rect l="l" t="t" r="r" b="b"/>
              <a:pathLst>
                <a:path w="166212" h="156613">
                  <a:moveTo>
                    <a:pt x="0" y="0"/>
                  </a:moveTo>
                  <a:lnTo>
                    <a:pt x="166212" y="0"/>
                  </a:lnTo>
                  <a:lnTo>
                    <a:pt x="166212" y="156613"/>
                  </a:lnTo>
                  <a:lnTo>
                    <a:pt x="0" y="15661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93" name="TextBox 593"/>
            <p:cNvSpPr txBox="1"/>
            <p:nvPr/>
          </p:nvSpPr>
          <p:spPr>
            <a:xfrm>
              <a:off x="0" y="-38100"/>
              <a:ext cx="166212" cy="194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94" name="Freeform 594"/>
          <p:cNvSpPr/>
          <p:nvPr/>
        </p:nvSpPr>
        <p:spPr>
          <a:xfrm rot="4909285">
            <a:off x="15732051" y="9944854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95" name="Freeform 595"/>
          <p:cNvSpPr/>
          <p:nvPr/>
        </p:nvSpPr>
        <p:spPr>
          <a:xfrm rot="-431048">
            <a:off x="9465768" y="2032067"/>
            <a:ext cx="3447234" cy="2585425"/>
          </a:xfrm>
          <a:custGeom>
            <a:avLst/>
            <a:gdLst/>
            <a:ahLst/>
            <a:cxnLst/>
            <a:rect l="l" t="t" r="r" b="b"/>
            <a:pathLst>
              <a:path w="3447234" h="2585425">
                <a:moveTo>
                  <a:pt x="0" y="0"/>
                </a:moveTo>
                <a:lnTo>
                  <a:pt x="3447234" y="0"/>
                </a:lnTo>
                <a:lnTo>
                  <a:pt x="3447234" y="2585426"/>
                </a:lnTo>
                <a:lnTo>
                  <a:pt x="0" y="2585426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596" name="Freeform 596"/>
          <p:cNvSpPr/>
          <p:nvPr/>
        </p:nvSpPr>
        <p:spPr>
          <a:xfrm rot="-2421808">
            <a:off x="9189408" y="2225767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97" name="Freeform 597"/>
          <p:cNvSpPr/>
          <p:nvPr/>
        </p:nvSpPr>
        <p:spPr>
          <a:xfrm rot="-2421808">
            <a:off x="11434412" y="4519130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98" name="Freeform 598"/>
          <p:cNvSpPr/>
          <p:nvPr/>
        </p:nvSpPr>
        <p:spPr>
          <a:xfrm rot="-6044019">
            <a:off x="12465085" y="1823057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99" name="Freeform 599"/>
          <p:cNvSpPr/>
          <p:nvPr/>
        </p:nvSpPr>
        <p:spPr>
          <a:xfrm>
            <a:off x="50752" y="1932325"/>
            <a:ext cx="2248512" cy="2248512"/>
          </a:xfrm>
          <a:custGeom>
            <a:avLst/>
            <a:gdLst/>
            <a:ahLst/>
            <a:cxnLst/>
            <a:rect l="l" t="t" r="r" b="b"/>
            <a:pathLst>
              <a:path w="2248512" h="2248512">
                <a:moveTo>
                  <a:pt x="0" y="0"/>
                </a:moveTo>
                <a:lnTo>
                  <a:pt x="2248513" y="0"/>
                </a:lnTo>
                <a:lnTo>
                  <a:pt x="2248513" y="2248512"/>
                </a:lnTo>
                <a:lnTo>
                  <a:pt x="0" y="2248512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</p:sp>
      <p:sp>
        <p:nvSpPr>
          <p:cNvPr id="600" name="Freeform 600"/>
          <p:cNvSpPr/>
          <p:nvPr/>
        </p:nvSpPr>
        <p:spPr>
          <a:xfrm rot="-2899341">
            <a:off x="511174" y="4083950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601" name="Freeform 601"/>
          <p:cNvSpPr/>
          <p:nvPr/>
        </p:nvSpPr>
        <p:spPr>
          <a:xfrm rot="-767601">
            <a:off x="2171268" y="2071954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02" name="Freeform 602"/>
          <p:cNvSpPr/>
          <p:nvPr/>
        </p:nvSpPr>
        <p:spPr>
          <a:xfrm rot="2308213">
            <a:off x="312883" y="1889435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2" y="0"/>
                </a:lnTo>
                <a:lnTo>
                  <a:pt x="438722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603" name="Freeform 603"/>
          <p:cNvSpPr/>
          <p:nvPr/>
        </p:nvSpPr>
        <p:spPr>
          <a:xfrm rot="-266279">
            <a:off x="9519466" y="8239555"/>
            <a:ext cx="2012450" cy="1851001"/>
          </a:xfrm>
          <a:custGeom>
            <a:avLst/>
            <a:gdLst/>
            <a:ahLst/>
            <a:cxnLst/>
            <a:rect l="l" t="t" r="r" b="b"/>
            <a:pathLst>
              <a:path w="2012450" h="1851001">
                <a:moveTo>
                  <a:pt x="0" y="0"/>
                </a:moveTo>
                <a:lnTo>
                  <a:pt x="2012451" y="0"/>
                </a:lnTo>
                <a:lnTo>
                  <a:pt x="2012451" y="1851002"/>
                </a:lnTo>
                <a:lnTo>
                  <a:pt x="0" y="1851002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 l="-1957" t="-6075" r="-73810" b="-1754"/>
            </a:stretch>
          </a:blipFill>
        </p:spPr>
      </p:sp>
      <p:sp>
        <p:nvSpPr>
          <p:cNvPr id="604" name="Freeform 604"/>
          <p:cNvSpPr/>
          <p:nvPr/>
        </p:nvSpPr>
        <p:spPr>
          <a:xfrm rot="-164766">
            <a:off x="9453482" y="10088097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05" name="Freeform 605"/>
          <p:cNvSpPr/>
          <p:nvPr/>
        </p:nvSpPr>
        <p:spPr>
          <a:xfrm rot="1653891">
            <a:off x="11260194" y="8460045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grpSp>
        <p:nvGrpSpPr>
          <p:cNvPr id="606" name="Group 606"/>
          <p:cNvGrpSpPr/>
          <p:nvPr/>
        </p:nvGrpSpPr>
        <p:grpSpPr>
          <a:xfrm>
            <a:off x="6202259" y="4920404"/>
            <a:ext cx="311813" cy="218536"/>
            <a:chOff x="0" y="0"/>
            <a:chExt cx="415751" cy="291382"/>
          </a:xfrm>
        </p:grpSpPr>
        <p:sp>
          <p:nvSpPr>
            <p:cNvPr id="607" name="Freeform 607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08" name="Freeform 608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09" name="Group 609"/>
          <p:cNvGrpSpPr/>
          <p:nvPr/>
        </p:nvGrpSpPr>
        <p:grpSpPr>
          <a:xfrm>
            <a:off x="3427175" y="6872546"/>
            <a:ext cx="311813" cy="218536"/>
            <a:chOff x="0" y="0"/>
            <a:chExt cx="415751" cy="291382"/>
          </a:xfrm>
        </p:grpSpPr>
        <p:sp>
          <p:nvSpPr>
            <p:cNvPr id="610" name="Freeform 610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11" name="Freeform 611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12" name="Group 612"/>
          <p:cNvGrpSpPr/>
          <p:nvPr/>
        </p:nvGrpSpPr>
        <p:grpSpPr>
          <a:xfrm>
            <a:off x="5162665" y="4910289"/>
            <a:ext cx="311813" cy="218536"/>
            <a:chOff x="0" y="0"/>
            <a:chExt cx="415751" cy="291382"/>
          </a:xfrm>
        </p:grpSpPr>
        <p:sp>
          <p:nvSpPr>
            <p:cNvPr id="613" name="Freeform 613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14" name="Freeform 614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15" name="Group 615"/>
          <p:cNvGrpSpPr/>
          <p:nvPr/>
        </p:nvGrpSpPr>
        <p:grpSpPr>
          <a:xfrm>
            <a:off x="4132002" y="4920404"/>
            <a:ext cx="311813" cy="218536"/>
            <a:chOff x="0" y="0"/>
            <a:chExt cx="415751" cy="291382"/>
          </a:xfrm>
        </p:grpSpPr>
        <p:sp>
          <p:nvSpPr>
            <p:cNvPr id="616" name="Freeform 616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17" name="Freeform 617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sp>
        <p:nvSpPr>
          <p:cNvPr id="618" name="Freeform 618"/>
          <p:cNvSpPr/>
          <p:nvPr/>
        </p:nvSpPr>
        <p:spPr>
          <a:xfrm>
            <a:off x="3101007" y="4910289"/>
            <a:ext cx="124019" cy="218536"/>
          </a:xfrm>
          <a:custGeom>
            <a:avLst/>
            <a:gdLst/>
            <a:ahLst/>
            <a:cxnLst/>
            <a:rect l="l" t="t" r="r" b="b"/>
            <a:pathLst>
              <a:path w="124019" h="218536">
                <a:moveTo>
                  <a:pt x="0" y="0"/>
                </a:moveTo>
                <a:lnTo>
                  <a:pt x="124019" y="0"/>
                </a:lnTo>
                <a:lnTo>
                  <a:pt x="124019" y="218536"/>
                </a:lnTo>
                <a:lnTo>
                  <a:pt x="0" y="218536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619" name="Freeform 619"/>
          <p:cNvSpPr/>
          <p:nvPr/>
        </p:nvSpPr>
        <p:spPr>
          <a:xfrm>
            <a:off x="3243542" y="4959733"/>
            <a:ext cx="169278" cy="106433"/>
          </a:xfrm>
          <a:custGeom>
            <a:avLst/>
            <a:gdLst/>
            <a:ahLst/>
            <a:cxnLst/>
            <a:rect l="l" t="t" r="r" b="b"/>
            <a:pathLst>
              <a:path w="169278" h="106433">
                <a:moveTo>
                  <a:pt x="0" y="0"/>
                </a:moveTo>
                <a:lnTo>
                  <a:pt x="169278" y="0"/>
                </a:lnTo>
                <a:lnTo>
                  <a:pt x="169278" y="106434"/>
                </a:lnTo>
                <a:lnTo>
                  <a:pt x="0" y="106434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/>
            </a:stretch>
          </a:blipFill>
        </p:spPr>
      </p:sp>
      <p:grpSp>
        <p:nvGrpSpPr>
          <p:cNvPr id="620" name="Group 620"/>
          <p:cNvGrpSpPr/>
          <p:nvPr/>
        </p:nvGrpSpPr>
        <p:grpSpPr>
          <a:xfrm>
            <a:off x="2087727" y="5085481"/>
            <a:ext cx="311813" cy="218536"/>
            <a:chOff x="0" y="0"/>
            <a:chExt cx="415751" cy="291382"/>
          </a:xfrm>
        </p:grpSpPr>
        <p:sp>
          <p:nvSpPr>
            <p:cNvPr id="621" name="Freeform 621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22" name="Freeform 622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23" name="Group 623"/>
          <p:cNvGrpSpPr/>
          <p:nvPr/>
        </p:nvGrpSpPr>
        <p:grpSpPr>
          <a:xfrm>
            <a:off x="5162665" y="7212806"/>
            <a:ext cx="318590" cy="218536"/>
            <a:chOff x="0" y="0"/>
            <a:chExt cx="424787" cy="291382"/>
          </a:xfrm>
        </p:grpSpPr>
        <p:sp>
          <p:nvSpPr>
            <p:cNvPr id="624" name="Freeform 624"/>
            <p:cNvSpPr/>
            <p:nvPr/>
          </p:nvSpPr>
          <p:spPr>
            <a:xfrm>
              <a:off x="190987" y="63861"/>
              <a:ext cx="233800" cy="163660"/>
            </a:xfrm>
            <a:custGeom>
              <a:avLst/>
              <a:gdLst/>
              <a:ahLst/>
              <a:cxnLst/>
              <a:rect l="l" t="t" r="r" b="b"/>
              <a:pathLst>
                <a:path w="233800" h="163660">
                  <a:moveTo>
                    <a:pt x="0" y="0"/>
                  </a:moveTo>
                  <a:lnTo>
                    <a:pt x="233800" y="0"/>
                  </a:lnTo>
                  <a:lnTo>
                    <a:pt x="233800" y="163660"/>
                  </a:lnTo>
                  <a:lnTo>
                    <a:pt x="0" y="163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sp>
          <p:nvSpPr>
            <p:cNvPr id="625" name="Freeform 62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grpSp>
        <p:nvGrpSpPr>
          <p:cNvPr id="626" name="Group 626"/>
          <p:cNvGrpSpPr/>
          <p:nvPr/>
        </p:nvGrpSpPr>
        <p:grpSpPr>
          <a:xfrm>
            <a:off x="4121716" y="7218555"/>
            <a:ext cx="318590" cy="218536"/>
            <a:chOff x="0" y="0"/>
            <a:chExt cx="424787" cy="291382"/>
          </a:xfrm>
        </p:grpSpPr>
        <p:sp>
          <p:nvSpPr>
            <p:cNvPr id="627" name="Freeform 627"/>
            <p:cNvSpPr/>
            <p:nvPr/>
          </p:nvSpPr>
          <p:spPr>
            <a:xfrm>
              <a:off x="190987" y="63861"/>
              <a:ext cx="233800" cy="163660"/>
            </a:xfrm>
            <a:custGeom>
              <a:avLst/>
              <a:gdLst/>
              <a:ahLst/>
              <a:cxnLst/>
              <a:rect l="l" t="t" r="r" b="b"/>
              <a:pathLst>
                <a:path w="233800" h="163660">
                  <a:moveTo>
                    <a:pt x="0" y="0"/>
                  </a:moveTo>
                  <a:lnTo>
                    <a:pt x="233800" y="0"/>
                  </a:lnTo>
                  <a:lnTo>
                    <a:pt x="233800" y="163660"/>
                  </a:lnTo>
                  <a:lnTo>
                    <a:pt x="0" y="163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sp>
          <p:nvSpPr>
            <p:cNvPr id="628" name="Freeform 628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sp>
        <p:nvSpPr>
          <p:cNvPr id="629" name="Freeform 629"/>
          <p:cNvSpPr/>
          <p:nvPr/>
        </p:nvSpPr>
        <p:spPr>
          <a:xfrm>
            <a:off x="3249480" y="7266450"/>
            <a:ext cx="175350" cy="122745"/>
          </a:xfrm>
          <a:custGeom>
            <a:avLst/>
            <a:gdLst/>
            <a:ahLst/>
            <a:cxnLst/>
            <a:rect l="l" t="t" r="r" b="b"/>
            <a:pathLst>
              <a:path w="175350" h="122745">
                <a:moveTo>
                  <a:pt x="0" y="0"/>
                </a:moveTo>
                <a:lnTo>
                  <a:pt x="175350" y="0"/>
                </a:lnTo>
                <a:lnTo>
                  <a:pt x="175350" y="122746"/>
                </a:lnTo>
                <a:lnTo>
                  <a:pt x="0" y="122746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/>
            </a:stretch>
          </a:blipFill>
        </p:spPr>
      </p:sp>
      <p:sp>
        <p:nvSpPr>
          <p:cNvPr id="630" name="Freeform 630"/>
          <p:cNvSpPr/>
          <p:nvPr/>
        </p:nvSpPr>
        <p:spPr>
          <a:xfrm>
            <a:off x="3106240" y="7218555"/>
            <a:ext cx="124019" cy="218536"/>
          </a:xfrm>
          <a:custGeom>
            <a:avLst/>
            <a:gdLst/>
            <a:ahLst/>
            <a:cxnLst/>
            <a:rect l="l" t="t" r="r" b="b"/>
            <a:pathLst>
              <a:path w="124019" h="218536">
                <a:moveTo>
                  <a:pt x="0" y="0"/>
                </a:moveTo>
                <a:lnTo>
                  <a:pt x="124019" y="0"/>
                </a:lnTo>
                <a:lnTo>
                  <a:pt x="124019" y="218536"/>
                </a:lnTo>
                <a:lnTo>
                  <a:pt x="0" y="218536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grpSp>
        <p:nvGrpSpPr>
          <p:cNvPr id="631" name="Group 631"/>
          <p:cNvGrpSpPr/>
          <p:nvPr/>
        </p:nvGrpSpPr>
        <p:grpSpPr>
          <a:xfrm>
            <a:off x="2091306" y="7239268"/>
            <a:ext cx="318590" cy="218536"/>
            <a:chOff x="0" y="0"/>
            <a:chExt cx="424787" cy="291382"/>
          </a:xfrm>
        </p:grpSpPr>
        <p:sp>
          <p:nvSpPr>
            <p:cNvPr id="632" name="Freeform 632"/>
            <p:cNvSpPr/>
            <p:nvPr/>
          </p:nvSpPr>
          <p:spPr>
            <a:xfrm>
              <a:off x="190987" y="63861"/>
              <a:ext cx="233800" cy="163660"/>
            </a:xfrm>
            <a:custGeom>
              <a:avLst/>
              <a:gdLst/>
              <a:ahLst/>
              <a:cxnLst/>
              <a:rect l="l" t="t" r="r" b="b"/>
              <a:pathLst>
                <a:path w="233800" h="163660">
                  <a:moveTo>
                    <a:pt x="0" y="0"/>
                  </a:moveTo>
                  <a:lnTo>
                    <a:pt x="233800" y="0"/>
                  </a:lnTo>
                  <a:lnTo>
                    <a:pt x="233800" y="163660"/>
                  </a:lnTo>
                  <a:lnTo>
                    <a:pt x="0" y="163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sp>
          <p:nvSpPr>
            <p:cNvPr id="633" name="Freeform 633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grpSp>
        <p:nvGrpSpPr>
          <p:cNvPr id="634" name="Group 634"/>
          <p:cNvGrpSpPr/>
          <p:nvPr/>
        </p:nvGrpSpPr>
        <p:grpSpPr>
          <a:xfrm>
            <a:off x="6195482" y="7214652"/>
            <a:ext cx="318590" cy="218536"/>
            <a:chOff x="0" y="0"/>
            <a:chExt cx="424787" cy="291382"/>
          </a:xfrm>
        </p:grpSpPr>
        <p:sp>
          <p:nvSpPr>
            <p:cNvPr id="635" name="Freeform 635"/>
            <p:cNvSpPr/>
            <p:nvPr/>
          </p:nvSpPr>
          <p:spPr>
            <a:xfrm>
              <a:off x="190987" y="63861"/>
              <a:ext cx="233800" cy="163660"/>
            </a:xfrm>
            <a:custGeom>
              <a:avLst/>
              <a:gdLst/>
              <a:ahLst/>
              <a:cxnLst/>
              <a:rect l="l" t="t" r="r" b="b"/>
              <a:pathLst>
                <a:path w="233800" h="163660">
                  <a:moveTo>
                    <a:pt x="0" y="0"/>
                  </a:moveTo>
                  <a:lnTo>
                    <a:pt x="233800" y="0"/>
                  </a:lnTo>
                  <a:lnTo>
                    <a:pt x="233800" y="163660"/>
                  </a:lnTo>
                  <a:lnTo>
                    <a:pt x="0" y="163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sp>
          <p:nvSpPr>
            <p:cNvPr id="636" name="Freeform 636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grpSp>
        <p:nvGrpSpPr>
          <p:cNvPr id="637" name="Group 637"/>
          <p:cNvGrpSpPr/>
          <p:nvPr/>
        </p:nvGrpSpPr>
        <p:grpSpPr>
          <a:xfrm>
            <a:off x="7226551" y="7223424"/>
            <a:ext cx="318590" cy="218536"/>
            <a:chOff x="0" y="0"/>
            <a:chExt cx="424787" cy="291382"/>
          </a:xfrm>
        </p:grpSpPr>
        <p:sp>
          <p:nvSpPr>
            <p:cNvPr id="638" name="Freeform 638"/>
            <p:cNvSpPr/>
            <p:nvPr/>
          </p:nvSpPr>
          <p:spPr>
            <a:xfrm>
              <a:off x="190987" y="63861"/>
              <a:ext cx="233800" cy="163660"/>
            </a:xfrm>
            <a:custGeom>
              <a:avLst/>
              <a:gdLst/>
              <a:ahLst/>
              <a:cxnLst/>
              <a:rect l="l" t="t" r="r" b="b"/>
              <a:pathLst>
                <a:path w="233800" h="163660">
                  <a:moveTo>
                    <a:pt x="0" y="0"/>
                  </a:moveTo>
                  <a:lnTo>
                    <a:pt x="233800" y="0"/>
                  </a:lnTo>
                  <a:lnTo>
                    <a:pt x="233800" y="163660"/>
                  </a:lnTo>
                  <a:lnTo>
                    <a:pt x="0" y="163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sp>
          <p:nvSpPr>
            <p:cNvPr id="639" name="Freeform 639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grpSp>
        <p:nvGrpSpPr>
          <p:cNvPr id="640" name="Group 640"/>
          <p:cNvGrpSpPr/>
          <p:nvPr/>
        </p:nvGrpSpPr>
        <p:grpSpPr>
          <a:xfrm>
            <a:off x="8255429" y="7216971"/>
            <a:ext cx="318590" cy="218536"/>
            <a:chOff x="0" y="0"/>
            <a:chExt cx="424787" cy="291382"/>
          </a:xfrm>
        </p:grpSpPr>
        <p:sp>
          <p:nvSpPr>
            <p:cNvPr id="641" name="Freeform 641"/>
            <p:cNvSpPr/>
            <p:nvPr/>
          </p:nvSpPr>
          <p:spPr>
            <a:xfrm>
              <a:off x="190987" y="63861"/>
              <a:ext cx="233800" cy="163660"/>
            </a:xfrm>
            <a:custGeom>
              <a:avLst/>
              <a:gdLst/>
              <a:ahLst/>
              <a:cxnLst/>
              <a:rect l="l" t="t" r="r" b="b"/>
              <a:pathLst>
                <a:path w="233800" h="163660">
                  <a:moveTo>
                    <a:pt x="0" y="0"/>
                  </a:moveTo>
                  <a:lnTo>
                    <a:pt x="233800" y="0"/>
                  </a:lnTo>
                  <a:lnTo>
                    <a:pt x="233800" y="163660"/>
                  </a:lnTo>
                  <a:lnTo>
                    <a:pt x="0" y="163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sp>
          <p:nvSpPr>
            <p:cNvPr id="642" name="Freeform 642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sp>
        <p:nvSpPr>
          <p:cNvPr id="643" name="Freeform 643"/>
          <p:cNvSpPr/>
          <p:nvPr/>
        </p:nvSpPr>
        <p:spPr>
          <a:xfrm>
            <a:off x="5171729" y="7471936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4" name="Freeform 644"/>
          <p:cNvSpPr/>
          <p:nvPr/>
        </p:nvSpPr>
        <p:spPr>
          <a:xfrm>
            <a:off x="6211587" y="7471936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5" name="Freeform 645"/>
          <p:cNvSpPr/>
          <p:nvPr/>
        </p:nvSpPr>
        <p:spPr>
          <a:xfrm>
            <a:off x="8277388" y="7472115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6" name="Freeform 646"/>
          <p:cNvSpPr/>
          <p:nvPr/>
        </p:nvSpPr>
        <p:spPr>
          <a:xfrm>
            <a:off x="2119976" y="7484724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7" name="Freeform 647"/>
          <p:cNvSpPr/>
          <p:nvPr/>
        </p:nvSpPr>
        <p:spPr>
          <a:xfrm>
            <a:off x="4158221" y="8438224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8" name="Freeform 648"/>
          <p:cNvSpPr/>
          <p:nvPr/>
        </p:nvSpPr>
        <p:spPr>
          <a:xfrm>
            <a:off x="11832180" y="7340086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9" name="Freeform 649"/>
          <p:cNvSpPr/>
          <p:nvPr/>
        </p:nvSpPr>
        <p:spPr>
          <a:xfrm>
            <a:off x="5162665" y="3695383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50" name="Freeform 650"/>
          <p:cNvSpPr/>
          <p:nvPr/>
        </p:nvSpPr>
        <p:spPr>
          <a:xfrm>
            <a:off x="5184624" y="7845393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651" name="Group 651"/>
          <p:cNvGrpSpPr/>
          <p:nvPr/>
        </p:nvGrpSpPr>
        <p:grpSpPr>
          <a:xfrm>
            <a:off x="8246048" y="5125020"/>
            <a:ext cx="300382" cy="218536"/>
            <a:chOff x="0" y="0"/>
            <a:chExt cx="400510" cy="291382"/>
          </a:xfrm>
        </p:grpSpPr>
        <p:sp>
          <p:nvSpPr>
            <p:cNvPr id="652" name="Freeform 652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53" name="Freeform 653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54" name="Group 654"/>
          <p:cNvGrpSpPr/>
          <p:nvPr/>
        </p:nvGrpSpPr>
        <p:grpSpPr>
          <a:xfrm>
            <a:off x="2051308" y="5728212"/>
            <a:ext cx="300382" cy="218536"/>
            <a:chOff x="0" y="0"/>
            <a:chExt cx="400510" cy="291382"/>
          </a:xfrm>
        </p:grpSpPr>
        <p:sp>
          <p:nvSpPr>
            <p:cNvPr id="655" name="Freeform 65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56" name="Freeform 656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57" name="Group 657"/>
          <p:cNvGrpSpPr/>
          <p:nvPr/>
        </p:nvGrpSpPr>
        <p:grpSpPr>
          <a:xfrm>
            <a:off x="3112438" y="6872546"/>
            <a:ext cx="300382" cy="218536"/>
            <a:chOff x="0" y="0"/>
            <a:chExt cx="400510" cy="291382"/>
          </a:xfrm>
        </p:grpSpPr>
        <p:sp>
          <p:nvSpPr>
            <p:cNvPr id="658" name="Freeform 658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59" name="Freeform 659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60" name="Group 660"/>
          <p:cNvGrpSpPr/>
          <p:nvPr/>
        </p:nvGrpSpPr>
        <p:grpSpPr>
          <a:xfrm>
            <a:off x="4145365" y="6865775"/>
            <a:ext cx="300382" cy="218536"/>
            <a:chOff x="0" y="0"/>
            <a:chExt cx="400510" cy="291382"/>
          </a:xfrm>
        </p:grpSpPr>
        <p:sp>
          <p:nvSpPr>
            <p:cNvPr id="661" name="Freeform 661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62" name="Freeform 662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63" name="Group 663"/>
          <p:cNvGrpSpPr/>
          <p:nvPr/>
        </p:nvGrpSpPr>
        <p:grpSpPr>
          <a:xfrm>
            <a:off x="5185626" y="6846310"/>
            <a:ext cx="300382" cy="218536"/>
            <a:chOff x="0" y="0"/>
            <a:chExt cx="400510" cy="291382"/>
          </a:xfrm>
        </p:grpSpPr>
        <p:sp>
          <p:nvSpPr>
            <p:cNvPr id="664" name="Freeform 664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65" name="Freeform 665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66" name="Group 666"/>
          <p:cNvGrpSpPr/>
          <p:nvPr/>
        </p:nvGrpSpPr>
        <p:grpSpPr>
          <a:xfrm>
            <a:off x="6177325" y="6850062"/>
            <a:ext cx="300382" cy="218536"/>
            <a:chOff x="0" y="0"/>
            <a:chExt cx="400510" cy="291382"/>
          </a:xfrm>
        </p:grpSpPr>
        <p:sp>
          <p:nvSpPr>
            <p:cNvPr id="667" name="Freeform 667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68" name="Freeform 668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69" name="Group 669"/>
          <p:cNvGrpSpPr/>
          <p:nvPr/>
        </p:nvGrpSpPr>
        <p:grpSpPr>
          <a:xfrm>
            <a:off x="7226551" y="6831033"/>
            <a:ext cx="300382" cy="218536"/>
            <a:chOff x="0" y="0"/>
            <a:chExt cx="400510" cy="291382"/>
          </a:xfrm>
        </p:grpSpPr>
        <p:sp>
          <p:nvSpPr>
            <p:cNvPr id="670" name="Freeform 670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71" name="Freeform 671"/>
            <p:cNvSpPr/>
            <p:nvPr/>
          </p:nvSpPr>
          <p:spPr>
            <a:xfrm>
              <a:off x="165359" y="83825"/>
              <a:ext cx="235150" cy="161960"/>
            </a:xfrm>
            <a:custGeom>
              <a:avLst/>
              <a:gdLst/>
              <a:ahLst/>
              <a:cxnLst/>
              <a:rect l="l" t="t" r="r" b="b"/>
              <a:pathLst>
                <a:path w="235150" h="161960">
                  <a:moveTo>
                    <a:pt x="0" y="0"/>
                  </a:moveTo>
                  <a:lnTo>
                    <a:pt x="235151" y="0"/>
                  </a:lnTo>
                  <a:lnTo>
                    <a:pt x="235151" y="161960"/>
                  </a:lnTo>
                  <a:lnTo>
                    <a:pt x="0" y="161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</p:sp>
      </p:grpSp>
      <p:grpSp>
        <p:nvGrpSpPr>
          <p:cNvPr id="672" name="Group 672"/>
          <p:cNvGrpSpPr/>
          <p:nvPr/>
        </p:nvGrpSpPr>
        <p:grpSpPr>
          <a:xfrm>
            <a:off x="8571759" y="5109230"/>
            <a:ext cx="311813" cy="218536"/>
            <a:chOff x="0" y="0"/>
            <a:chExt cx="415751" cy="291382"/>
          </a:xfrm>
        </p:grpSpPr>
        <p:sp>
          <p:nvSpPr>
            <p:cNvPr id="673" name="Freeform 673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74" name="Freeform 674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75" name="Group 675"/>
          <p:cNvGrpSpPr/>
          <p:nvPr/>
        </p:nvGrpSpPr>
        <p:grpSpPr>
          <a:xfrm>
            <a:off x="2377999" y="5737737"/>
            <a:ext cx="311813" cy="218536"/>
            <a:chOff x="0" y="0"/>
            <a:chExt cx="415751" cy="291382"/>
          </a:xfrm>
        </p:grpSpPr>
        <p:sp>
          <p:nvSpPr>
            <p:cNvPr id="676" name="Freeform 676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77" name="Freeform 677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78" name="Group 678"/>
          <p:cNvGrpSpPr/>
          <p:nvPr/>
        </p:nvGrpSpPr>
        <p:grpSpPr>
          <a:xfrm>
            <a:off x="4462875" y="6865775"/>
            <a:ext cx="311813" cy="218536"/>
            <a:chOff x="0" y="0"/>
            <a:chExt cx="415751" cy="291382"/>
          </a:xfrm>
        </p:grpSpPr>
        <p:sp>
          <p:nvSpPr>
            <p:cNvPr id="679" name="Freeform 679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80" name="Freeform 680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81" name="Group 681"/>
          <p:cNvGrpSpPr/>
          <p:nvPr/>
        </p:nvGrpSpPr>
        <p:grpSpPr>
          <a:xfrm>
            <a:off x="5480038" y="6857164"/>
            <a:ext cx="311813" cy="218536"/>
            <a:chOff x="0" y="0"/>
            <a:chExt cx="415751" cy="291382"/>
          </a:xfrm>
        </p:grpSpPr>
        <p:sp>
          <p:nvSpPr>
            <p:cNvPr id="682" name="Freeform 682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83" name="Freeform 683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grpSp>
        <p:nvGrpSpPr>
          <p:cNvPr id="684" name="Group 684"/>
          <p:cNvGrpSpPr/>
          <p:nvPr/>
        </p:nvGrpSpPr>
        <p:grpSpPr>
          <a:xfrm>
            <a:off x="6477205" y="6859587"/>
            <a:ext cx="311813" cy="218536"/>
            <a:chOff x="0" y="0"/>
            <a:chExt cx="415751" cy="291382"/>
          </a:xfrm>
        </p:grpSpPr>
        <p:sp>
          <p:nvSpPr>
            <p:cNvPr id="685" name="Freeform 68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86" name="Freeform 686"/>
            <p:cNvSpPr/>
            <p:nvPr/>
          </p:nvSpPr>
          <p:spPr>
            <a:xfrm>
              <a:off x="190047" y="65926"/>
              <a:ext cx="225704" cy="141911"/>
            </a:xfrm>
            <a:custGeom>
              <a:avLst/>
              <a:gdLst/>
              <a:ahLst/>
              <a:cxnLst/>
              <a:rect l="l" t="t" r="r" b="b"/>
              <a:pathLst>
                <a:path w="225704" h="141911">
                  <a:moveTo>
                    <a:pt x="0" y="0"/>
                  </a:moveTo>
                  <a:lnTo>
                    <a:pt x="225704" y="0"/>
                  </a:lnTo>
                  <a:lnTo>
                    <a:pt x="225704" y="141911"/>
                  </a:lnTo>
                  <a:lnTo>
                    <a:pt x="0" y="1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/>
              </a:stretch>
            </a:blipFill>
          </p:spPr>
        </p:sp>
      </p:grpSp>
      <p:sp>
        <p:nvSpPr>
          <p:cNvPr id="687" name="Freeform 687"/>
          <p:cNvSpPr/>
          <p:nvPr/>
        </p:nvSpPr>
        <p:spPr>
          <a:xfrm>
            <a:off x="2051308" y="8666599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88" name="Freeform 688"/>
          <p:cNvSpPr/>
          <p:nvPr/>
        </p:nvSpPr>
        <p:spPr>
          <a:xfrm>
            <a:off x="3112438" y="8678342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89" name="Freeform 689"/>
          <p:cNvSpPr/>
          <p:nvPr/>
        </p:nvSpPr>
        <p:spPr>
          <a:xfrm>
            <a:off x="4158221" y="8678342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7" y="0"/>
                </a:lnTo>
                <a:lnTo>
                  <a:pt x="131557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90" name="Freeform 690"/>
          <p:cNvSpPr/>
          <p:nvPr/>
        </p:nvSpPr>
        <p:spPr>
          <a:xfrm>
            <a:off x="5171729" y="8678342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691" name="Freeform 691"/>
          <p:cNvSpPr/>
          <p:nvPr/>
        </p:nvSpPr>
        <p:spPr>
          <a:xfrm>
            <a:off x="6211587" y="8678342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8" y="0"/>
                </a:lnTo>
                <a:lnTo>
                  <a:pt x="131558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grpSp>
        <p:nvGrpSpPr>
          <p:cNvPr id="692" name="Group 692"/>
          <p:cNvGrpSpPr/>
          <p:nvPr/>
        </p:nvGrpSpPr>
        <p:grpSpPr>
          <a:xfrm>
            <a:off x="3627043" y="8037234"/>
            <a:ext cx="279696" cy="218536"/>
            <a:chOff x="0" y="0"/>
            <a:chExt cx="372928" cy="291382"/>
          </a:xfrm>
        </p:grpSpPr>
        <p:sp>
          <p:nvSpPr>
            <p:cNvPr id="693" name="Freeform 693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94" name="Freeform 694"/>
            <p:cNvSpPr/>
            <p:nvPr/>
          </p:nvSpPr>
          <p:spPr>
            <a:xfrm>
              <a:off x="168513" y="92230"/>
              <a:ext cx="204415" cy="196750"/>
            </a:xfrm>
            <a:custGeom>
              <a:avLst/>
              <a:gdLst/>
              <a:ahLst/>
              <a:cxnLst/>
              <a:rect l="l" t="t" r="r" b="b"/>
              <a:pathLst>
                <a:path w="204415" h="196750">
                  <a:moveTo>
                    <a:pt x="0" y="0"/>
                  </a:moveTo>
                  <a:lnTo>
                    <a:pt x="204415" y="0"/>
                  </a:lnTo>
                  <a:lnTo>
                    <a:pt x="204415" y="196750"/>
                  </a:lnTo>
                  <a:lnTo>
                    <a:pt x="0" y="196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grpSp>
        <p:nvGrpSpPr>
          <p:cNvPr id="695" name="Group 695"/>
          <p:cNvGrpSpPr/>
          <p:nvPr/>
        </p:nvGrpSpPr>
        <p:grpSpPr>
          <a:xfrm>
            <a:off x="4166051" y="8037234"/>
            <a:ext cx="279696" cy="218536"/>
            <a:chOff x="0" y="0"/>
            <a:chExt cx="372928" cy="291382"/>
          </a:xfrm>
        </p:grpSpPr>
        <p:sp>
          <p:nvSpPr>
            <p:cNvPr id="696" name="Freeform 696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697" name="Freeform 697"/>
            <p:cNvSpPr/>
            <p:nvPr/>
          </p:nvSpPr>
          <p:spPr>
            <a:xfrm>
              <a:off x="168513" y="92230"/>
              <a:ext cx="204415" cy="196750"/>
            </a:xfrm>
            <a:custGeom>
              <a:avLst/>
              <a:gdLst/>
              <a:ahLst/>
              <a:cxnLst/>
              <a:rect l="l" t="t" r="r" b="b"/>
              <a:pathLst>
                <a:path w="204415" h="196750">
                  <a:moveTo>
                    <a:pt x="0" y="0"/>
                  </a:moveTo>
                  <a:lnTo>
                    <a:pt x="204415" y="0"/>
                  </a:lnTo>
                  <a:lnTo>
                    <a:pt x="204415" y="196750"/>
                  </a:lnTo>
                  <a:lnTo>
                    <a:pt x="0" y="196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grpSp>
        <p:nvGrpSpPr>
          <p:cNvPr id="698" name="Group 698"/>
          <p:cNvGrpSpPr/>
          <p:nvPr/>
        </p:nvGrpSpPr>
        <p:grpSpPr>
          <a:xfrm>
            <a:off x="5182112" y="8037234"/>
            <a:ext cx="279696" cy="218536"/>
            <a:chOff x="0" y="0"/>
            <a:chExt cx="372928" cy="291382"/>
          </a:xfrm>
        </p:grpSpPr>
        <p:sp>
          <p:nvSpPr>
            <p:cNvPr id="699" name="Freeform 699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700" name="Freeform 700"/>
            <p:cNvSpPr/>
            <p:nvPr/>
          </p:nvSpPr>
          <p:spPr>
            <a:xfrm>
              <a:off x="168513" y="92230"/>
              <a:ext cx="204415" cy="196750"/>
            </a:xfrm>
            <a:custGeom>
              <a:avLst/>
              <a:gdLst/>
              <a:ahLst/>
              <a:cxnLst/>
              <a:rect l="l" t="t" r="r" b="b"/>
              <a:pathLst>
                <a:path w="204415" h="196750">
                  <a:moveTo>
                    <a:pt x="0" y="0"/>
                  </a:moveTo>
                  <a:lnTo>
                    <a:pt x="204415" y="0"/>
                  </a:lnTo>
                  <a:lnTo>
                    <a:pt x="204415" y="196750"/>
                  </a:lnTo>
                  <a:lnTo>
                    <a:pt x="0" y="196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grpSp>
        <p:nvGrpSpPr>
          <p:cNvPr id="701" name="Group 701"/>
          <p:cNvGrpSpPr/>
          <p:nvPr/>
        </p:nvGrpSpPr>
        <p:grpSpPr>
          <a:xfrm>
            <a:off x="6198172" y="8037234"/>
            <a:ext cx="279696" cy="218536"/>
            <a:chOff x="0" y="0"/>
            <a:chExt cx="372928" cy="291382"/>
          </a:xfrm>
        </p:grpSpPr>
        <p:sp>
          <p:nvSpPr>
            <p:cNvPr id="702" name="Freeform 702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703" name="Freeform 703"/>
            <p:cNvSpPr/>
            <p:nvPr/>
          </p:nvSpPr>
          <p:spPr>
            <a:xfrm>
              <a:off x="168513" y="92230"/>
              <a:ext cx="204415" cy="196750"/>
            </a:xfrm>
            <a:custGeom>
              <a:avLst/>
              <a:gdLst/>
              <a:ahLst/>
              <a:cxnLst/>
              <a:rect l="l" t="t" r="r" b="b"/>
              <a:pathLst>
                <a:path w="204415" h="196750">
                  <a:moveTo>
                    <a:pt x="0" y="0"/>
                  </a:moveTo>
                  <a:lnTo>
                    <a:pt x="204415" y="0"/>
                  </a:lnTo>
                  <a:lnTo>
                    <a:pt x="204415" y="196750"/>
                  </a:lnTo>
                  <a:lnTo>
                    <a:pt x="0" y="196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grpSp>
        <p:nvGrpSpPr>
          <p:cNvPr id="704" name="Group 704"/>
          <p:cNvGrpSpPr/>
          <p:nvPr/>
        </p:nvGrpSpPr>
        <p:grpSpPr>
          <a:xfrm>
            <a:off x="7214232" y="8037234"/>
            <a:ext cx="279696" cy="218536"/>
            <a:chOff x="0" y="0"/>
            <a:chExt cx="372928" cy="291382"/>
          </a:xfrm>
        </p:grpSpPr>
        <p:sp>
          <p:nvSpPr>
            <p:cNvPr id="705" name="Freeform 70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706" name="Freeform 706"/>
            <p:cNvSpPr/>
            <p:nvPr/>
          </p:nvSpPr>
          <p:spPr>
            <a:xfrm>
              <a:off x="168513" y="92230"/>
              <a:ext cx="204415" cy="196750"/>
            </a:xfrm>
            <a:custGeom>
              <a:avLst/>
              <a:gdLst/>
              <a:ahLst/>
              <a:cxnLst/>
              <a:rect l="l" t="t" r="r" b="b"/>
              <a:pathLst>
                <a:path w="204415" h="196750">
                  <a:moveTo>
                    <a:pt x="0" y="0"/>
                  </a:moveTo>
                  <a:lnTo>
                    <a:pt x="204415" y="0"/>
                  </a:lnTo>
                  <a:lnTo>
                    <a:pt x="204415" y="196750"/>
                  </a:lnTo>
                  <a:lnTo>
                    <a:pt x="0" y="196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grpSp>
        <p:nvGrpSpPr>
          <p:cNvPr id="707" name="Group 707"/>
          <p:cNvGrpSpPr/>
          <p:nvPr/>
        </p:nvGrpSpPr>
        <p:grpSpPr>
          <a:xfrm>
            <a:off x="2091306" y="8037234"/>
            <a:ext cx="279696" cy="218536"/>
            <a:chOff x="0" y="0"/>
            <a:chExt cx="372928" cy="291382"/>
          </a:xfrm>
        </p:grpSpPr>
        <p:sp>
          <p:nvSpPr>
            <p:cNvPr id="708" name="Freeform 708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709" name="Freeform 709"/>
            <p:cNvSpPr/>
            <p:nvPr/>
          </p:nvSpPr>
          <p:spPr>
            <a:xfrm>
              <a:off x="168513" y="92230"/>
              <a:ext cx="204415" cy="196750"/>
            </a:xfrm>
            <a:custGeom>
              <a:avLst/>
              <a:gdLst/>
              <a:ahLst/>
              <a:cxnLst/>
              <a:rect l="l" t="t" r="r" b="b"/>
              <a:pathLst>
                <a:path w="204415" h="196750">
                  <a:moveTo>
                    <a:pt x="0" y="0"/>
                  </a:moveTo>
                  <a:lnTo>
                    <a:pt x="204415" y="0"/>
                  </a:lnTo>
                  <a:lnTo>
                    <a:pt x="204415" y="196750"/>
                  </a:lnTo>
                  <a:lnTo>
                    <a:pt x="0" y="196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sp>
        <p:nvSpPr>
          <p:cNvPr id="710" name="Freeform 710"/>
          <p:cNvSpPr/>
          <p:nvPr/>
        </p:nvSpPr>
        <p:spPr>
          <a:xfrm>
            <a:off x="4158221" y="9060212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11" name="Freeform 711"/>
          <p:cNvSpPr/>
          <p:nvPr/>
        </p:nvSpPr>
        <p:spPr>
          <a:xfrm>
            <a:off x="2377868" y="8666599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7" y="0"/>
                </a:lnTo>
                <a:lnTo>
                  <a:pt x="131557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712" name="Freeform 712"/>
          <p:cNvSpPr/>
          <p:nvPr/>
        </p:nvSpPr>
        <p:spPr>
          <a:xfrm>
            <a:off x="2512783" y="8739963"/>
            <a:ext cx="124389" cy="97334"/>
          </a:xfrm>
          <a:custGeom>
            <a:avLst/>
            <a:gdLst/>
            <a:ahLst/>
            <a:cxnLst/>
            <a:rect l="l" t="t" r="r" b="b"/>
            <a:pathLst>
              <a:path w="124389" h="97334">
                <a:moveTo>
                  <a:pt x="0" y="0"/>
                </a:moveTo>
                <a:lnTo>
                  <a:pt x="124388" y="0"/>
                </a:lnTo>
                <a:lnTo>
                  <a:pt x="124388" y="97334"/>
                </a:lnTo>
                <a:lnTo>
                  <a:pt x="0" y="97334"/>
                </a:lnTo>
                <a:lnTo>
                  <a:pt x="0" y="0"/>
                </a:lnTo>
                <a:close/>
              </a:path>
            </a:pathLst>
          </a:custGeom>
          <a:blipFill>
            <a:blip r:embed="rId47"/>
            <a:stretch>
              <a:fillRect/>
            </a:stretch>
          </a:blipFill>
        </p:spPr>
      </p:sp>
      <p:sp>
        <p:nvSpPr>
          <p:cNvPr id="713" name="Freeform 713"/>
          <p:cNvSpPr/>
          <p:nvPr/>
        </p:nvSpPr>
        <p:spPr>
          <a:xfrm>
            <a:off x="2751193" y="8739211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4" y="0"/>
                </a:lnTo>
                <a:lnTo>
                  <a:pt x="129274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714" name="Freeform 714"/>
          <p:cNvSpPr/>
          <p:nvPr/>
        </p:nvSpPr>
        <p:spPr>
          <a:xfrm>
            <a:off x="2635837" y="8650755"/>
            <a:ext cx="124019" cy="218536"/>
          </a:xfrm>
          <a:custGeom>
            <a:avLst/>
            <a:gdLst/>
            <a:ahLst/>
            <a:cxnLst/>
            <a:rect l="l" t="t" r="r" b="b"/>
            <a:pathLst>
              <a:path w="124019" h="218536">
                <a:moveTo>
                  <a:pt x="0" y="0"/>
                </a:moveTo>
                <a:lnTo>
                  <a:pt x="124019" y="0"/>
                </a:lnTo>
                <a:lnTo>
                  <a:pt x="124019" y="218536"/>
                </a:lnTo>
                <a:lnTo>
                  <a:pt x="0" y="218536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grpSp>
        <p:nvGrpSpPr>
          <p:cNvPr id="715" name="Group 715"/>
          <p:cNvGrpSpPr/>
          <p:nvPr/>
        </p:nvGrpSpPr>
        <p:grpSpPr>
          <a:xfrm>
            <a:off x="3431856" y="8662498"/>
            <a:ext cx="502599" cy="218536"/>
            <a:chOff x="0" y="0"/>
            <a:chExt cx="670132" cy="291382"/>
          </a:xfrm>
        </p:grpSpPr>
        <p:sp>
          <p:nvSpPr>
            <p:cNvPr id="716" name="Freeform 716"/>
            <p:cNvSpPr/>
            <p:nvPr/>
          </p:nvSpPr>
          <p:spPr>
            <a:xfrm>
              <a:off x="0" y="21126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717" name="Freeform 717"/>
            <p:cNvSpPr/>
            <p:nvPr/>
          </p:nvSpPr>
          <p:spPr>
            <a:xfrm>
              <a:off x="179887" y="118945"/>
              <a:ext cx="165851" cy="129779"/>
            </a:xfrm>
            <a:custGeom>
              <a:avLst/>
              <a:gdLst/>
              <a:ahLst/>
              <a:cxnLst/>
              <a:rect l="l" t="t" r="r" b="b"/>
              <a:pathLst>
                <a:path w="165851" h="129779">
                  <a:moveTo>
                    <a:pt x="0" y="0"/>
                  </a:moveTo>
                  <a:lnTo>
                    <a:pt x="165851" y="0"/>
                  </a:lnTo>
                  <a:lnTo>
                    <a:pt x="165851" y="129779"/>
                  </a:lnTo>
                  <a:lnTo>
                    <a:pt x="0" y="1297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7"/>
              <a:stretch>
                <a:fillRect/>
              </a:stretch>
            </a:blipFill>
          </p:spPr>
        </p:sp>
        <p:sp>
          <p:nvSpPr>
            <p:cNvPr id="718" name="Freeform 718"/>
            <p:cNvSpPr/>
            <p:nvPr/>
          </p:nvSpPr>
          <p:spPr>
            <a:xfrm>
              <a:off x="497767" y="117942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19" name="Freeform 719"/>
            <p:cNvSpPr/>
            <p:nvPr/>
          </p:nvSpPr>
          <p:spPr>
            <a:xfrm>
              <a:off x="343958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grpSp>
        <p:nvGrpSpPr>
          <p:cNvPr id="720" name="Group 720"/>
          <p:cNvGrpSpPr/>
          <p:nvPr/>
        </p:nvGrpSpPr>
        <p:grpSpPr>
          <a:xfrm>
            <a:off x="4443815" y="8662498"/>
            <a:ext cx="502599" cy="218536"/>
            <a:chOff x="0" y="0"/>
            <a:chExt cx="670132" cy="291382"/>
          </a:xfrm>
        </p:grpSpPr>
        <p:sp>
          <p:nvSpPr>
            <p:cNvPr id="721" name="Freeform 721"/>
            <p:cNvSpPr/>
            <p:nvPr/>
          </p:nvSpPr>
          <p:spPr>
            <a:xfrm>
              <a:off x="0" y="21126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722" name="Freeform 722"/>
            <p:cNvSpPr/>
            <p:nvPr/>
          </p:nvSpPr>
          <p:spPr>
            <a:xfrm>
              <a:off x="179887" y="118945"/>
              <a:ext cx="165851" cy="129779"/>
            </a:xfrm>
            <a:custGeom>
              <a:avLst/>
              <a:gdLst/>
              <a:ahLst/>
              <a:cxnLst/>
              <a:rect l="l" t="t" r="r" b="b"/>
              <a:pathLst>
                <a:path w="165851" h="129779">
                  <a:moveTo>
                    <a:pt x="0" y="0"/>
                  </a:moveTo>
                  <a:lnTo>
                    <a:pt x="165851" y="0"/>
                  </a:lnTo>
                  <a:lnTo>
                    <a:pt x="165851" y="129779"/>
                  </a:lnTo>
                  <a:lnTo>
                    <a:pt x="0" y="1297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7"/>
              <a:stretch>
                <a:fillRect/>
              </a:stretch>
            </a:blipFill>
          </p:spPr>
        </p:sp>
        <p:sp>
          <p:nvSpPr>
            <p:cNvPr id="723" name="Freeform 723"/>
            <p:cNvSpPr/>
            <p:nvPr/>
          </p:nvSpPr>
          <p:spPr>
            <a:xfrm>
              <a:off x="497767" y="117942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24" name="Freeform 724"/>
            <p:cNvSpPr/>
            <p:nvPr/>
          </p:nvSpPr>
          <p:spPr>
            <a:xfrm>
              <a:off x="343958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grpSp>
        <p:nvGrpSpPr>
          <p:cNvPr id="725" name="Group 725"/>
          <p:cNvGrpSpPr/>
          <p:nvPr/>
        </p:nvGrpSpPr>
        <p:grpSpPr>
          <a:xfrm>
            <a:off x="5452675" y="8662498"/>
            <a:ext cx="502599" cy="218536"/>
            <a:chOff x="0" y="0"/>
            <a:chExt cx="670132" cy="291382"/>
          </a:xfrm>
        </p:grpSpPr>
        <p:sp>
          <p:nvSpPr>
            <p:cNvPr id="726" name="Freeform 726"/>
            <p:cNvSpPr/>
            <p:nvPr/>
          </p:nvSpPr>
          <p:spPr>
            <a:xfrm>
              <a:off x="0" y="21126"/>
              <a:ext cx="175410" cy="270256"/>
            </a:xfrm>
            <a:custGeom>
              <a:avLst/>
              <a:gdLst/>
              <a:ahLst/>
              <a:cxnLst/>
              <a:rect l="l" t="t" r="r" b="b"/>
              <a:pathLst>
                <a:path w="175410" h="270256">
                  <a:moveTo>
                    <a:pt x="0" y="0"/>
                  </a:moveTo>
                  <a:lnTo>
                    <a:pt x="175410" y="0"/>
                  </a:lnTo>
                  <a:lnTo>
                    <a:pt x="175410" y="270256"/>
                  </a:lnTo>
                  <a:lnTo>
                    <a:pt x="0" y="2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3863" b="-3863"/>
              </a:stretch>
            </a:blipFill>
          </p:spPr>
        </p:sp>
        <p:sp>
          <p:nvSpPr>
            <p:cNvPr id="727" name="Freeform 727"/>
            <p:cNvSpPr/>
            <p:nvPr/>
          </p:nvSpPr>
          <p:spPr>
            <a:xfrm>
              <a:off x="179887" y="118945"/>
              <a:ext cx="165851" cy="129779"/>
            </a:xfrm>
            <a:custGeom>
              <a:avLst/>
              <a:gdLst/>
              <a:ahLst/>
              <a:cxnLst/>
              <a:rect l="l" t="t" r="r" b="b"/>
              <a:pathLst>
                <a:path w="165851" h="129779">
                  <a:moveTo>
                    <a:pt x="0" y="0"/>
                  </a:moveTo>
                  <a:lnTo>
                    <a:pt x="165851" y="0"/>
                  </a:lnTo>
                  <a:lnTo>
                    <a:pt x="165851" y="129779"/>
                  </a:lnTo>
                  <a:lnTo>
                    <a:pt x="0" y="1297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7"/>
              <a:stretch>
                <a:fillRect/>
              </a:stretch>
            </a:blipFill>
          </p:spPr>
        </p:sp>
        <p:sp>
          <p:nvSpPr>
            <p:cNvPr id="728" name="Freeform 728"/>
            <p:cNvSpPr/>
            <p:nvPr/>
          </p:nvSpPr>
          <p:spPr>
            <a:xfrm>
              <a:off x="497767" y="117942"/>
              <a:ext cx="172365" cy="130782"/>
            </a:xfrm>
            <a:custGeom>
              <a:avLst/>
              <a:gdLst/>
              <a:ahLst/>
              <a:cxnLst/>
              <a:rect l="l" t="t" r="r" b="b"/>
              <a:pathLst>
                <a:path w="172365" h="130782">
                  <a:moveTo>
                    <a:pt x="0" y="0"/>
                  </a:moveTo>
                  <a:lnTo>
                    <a:pt x="172365" y="0"/>
                  </a:lnTo>
                  <a:lnTo>
                    <a:pt x="172365" y="130782"/>
                  </a:lnTo>
                  <a:lnTo>
                    <a:pt x="0" y="130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29" name="Freeform 729"/>
            <p:cNvSpPr/>
            <p:nvPr/>
          </p:nvSpPr>
          <p:spPr>
            <a:xfrm>
              <a:off x="343958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</p:grpSp>
      <p:sp>
        <p:nvSpPr>
          <p:cNvPr id="730" name="Freeform 730"/>
          <p:cNvSpPr/>
          <p:nvPr/>
        </p:nvSpPr>
        <p:spPr>
          <a:xfrm>
            <a:off x="6510519" y="8678342"/>
            <a:ext cx="131557" cy="202692"/>
          </a:xfrm>
          <a:custGeom>
            <a:avLst/>
            <a:gdLst/>
            <a:ahLst/>
            <a:cxnLst/>
            <a:rect l="l" t="t" r="r" b="b"/>
            <a:pathLst>
              <a:path w="131557" h="202692">
                <a:moveTo>
                  <a:pt x="0" y="0"/>
                </a:moveTo>
                <a:lnTo>
                  <a:pt x="131557" y="0"/>
                </a:lnTo>
                <a:lnTo>
                  <a:pt x="131557" y="202692"/>
                </a:lnTo>
                <a:lnTo>
                  <a:pt x="0" y="202692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t="-3863" b="-3863"/>
            </a:stretch>
          </a:blipFill>
        </p:spPr>
      </p:sp>
      <p:sp>
        <p:nvSpPr>
          <p:cNvPr id="731" name="Freeform 731"/>
          <p:cNvSpPr/>
          <p:nvPr/>
        </p:nvSpPr>
        <p:spPr>
          <a:xfrm>
            <a:off x="6661126" y="8750954"/>
            <a:ext cx="124389" cy="97334"/>
          </a:xfrm>
          <a:custGeom>
            <a:avLst/>
            <a:gdLst/>
            <a:ahLst/>
            <a:cxnLst/>
            <a:rect l="l" t="t" r="r" b="b"/>
            <a:pathLst>
              <a:path w="124389" h="97334">
                <a:moveTo>
                  <a:pt x="0" y="0"/>
                </a:moveTo>
                <a:lnTo>
                  <a:pt x="124389" y="0"/>
                </a:lnTo>
                <a:lnTo>
                  <a:pt x="124389" y="97334"/>
                </a:lnTo>
                <a:lnTo>
                  <a:pt x="0" y="97334"/>
                </a:lnTo>
                <a:lnTo>
                  <a:pt x="0" y="0"/>
                </a:lnTo>
                <a:close/>
              </a:path>
            </a:pathLst>
          </a:custGeom>
          <a:blipFill>
            <a:blip r:embed="rId47"/>
            <a:stretch>
              <a:fillRect/>
            </a:stretch>
          </a:blipFill>
        </p:spPr>
      </p:sp>
      <p:sp>
        <p:nvSpPr>
          <p:cNvPr id="732" name="Freeform 732"/>
          <p:cNvSpPr/>
          <p:nvPr/>
        </p:nvSpPr>
        <p:spPr>
          <a:xfrm>
            <a:off x="6909340" y="8750954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3" y="0"/>
                </a:lnTo>
                <a:lnTo>
                  <a:pt x="129273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733" name="Freeform 733"/>
          <p:cNvSpPr/>
          <p:nvPr/>
        </p:nvSpPr>
        <p:spPr>
          <a:xfrm>
            <a:off x="6789018" y="8666599"/>
            <a:ext cx="124019" cy="218536"/>
          </a:xfrm>
          <a:custGeom>
            <a:avLst/>
            <a:gdLst/>
            <a:ahLst/>
            <a:cxnLst/>
            <a:rect l="l" t="t" r="r" b="b"/>
            <a:pathLst>
              <a:path w="124019" h="218536">
                <a:moveTo>
                  <a:pt x="0" y="0"/>
                </a:moveTo>
                <a:lnTo>
                  <a:pt x="124020" y="0"/>
                </a:lnTo>
                <a:lnTo>
                  <a:pt x="124020" y="218536"/>
                </a:lnTo>
                <a:lnTo>
                  <a:pt x="0" y="218536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grpSp>
        <p:nvGrpSpPr>
          <p:cNvPr id="734" name="Group 734"/>
          <p:cNvGrpSpPr/>
          <p:nvPr/>
        </p:nvGrpSpPr>
        <p:grpSpPr>
          <a:xfrm>
            <a:off x="10838255" y="7521552"/>
            <a:ext cx="276388" cy="218536"/>
            <a:chOff x="0" y="0"/>
            <a:chExt cx="368517" cy="291382"/>
          </a:xfrm>
        </p:grpSpPr>
        <p:sp>
          <p:nvSpPr>
            <p:cNvPr id="735" name="Freeform 73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736" name="Freeform 736"/>
            <p:cNvSpPr/>
            <p:nvPr/>
          </p:nvSpPr>
          <p:spPr>
            <a:xfrm>
              <a:off x="165359" y="118620"/>
              <a:ext cx="203158" cy="142210"/>
            </a:xfrm>
            <a:custGeom>
              <a:avLst/>
              <a:gdLst/>
              <a:ahLst/>
              <a:cxnLst/>
              <a:rect l="l" t="t" r="r" b="b"/>
              <a:pathLst>
                <a:path w="203158" h="142210">
                  <a:moveTo>
                    <a:pt x="0" y="0"/>
                  </a:moveTo>
                  <a:lnTo>
                    <a:pt x="203158" y="0"/>
                  </a:lnTo>
                  <a:lnTo>
                    <a:pt x="203158" y="142210"/>
                  </a:lnTo>
                  <a:lnTo>
                    <a:pt x="0" y="14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sp>
        <p:nvSpPr>
          <p:cNvPr id="737" name="TextBox 737"/>
          <p:cNvSpPr txBox="1"/>
          <p:nvPr/>
        </p:nvSpPr>
        <p:spPr>
          <a:xfrm>
            <a:off x="2719202" y="554680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738" name="TextBox 738"/>
          <p:cNvSpPr txBox="1"/>
          <p:nvPr/>
        </p:nvSpPr>
        <p:spPr>
          <a:xfrm>
            <a:off x="3752922" y="31089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739" name="TextBox 739"/>
          <p:cNvSpPr txBox="1"/>
          <p:nvPr/>
        </p:nvSpPr>
        <p:spPr>
          <a:xfrm>
            <a:off x="4789853" y="310616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740" name="TextBox 740"/>
          <p:cNvSpPr txBox="1"/>
          <p:nvPr/>
        </p:nvSpPr>
        <p:spPr>
          <a:xfrm>
            <a:off x="5835544" y="311347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741" name="TextBox 741"/>
          <p:cNvSpPr txBox="1"/>
          <p:nvPr/>
        </p:nvSpPr>
        <p:spPr>
          <a:xfrm>
            <a:off x="6832936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742" name="TextBox 742"/>
          <p:cNvSpPr txBox="1"/>
          <p:nvPr/>
        </p:nvSpPr>
        <p:spPr>
          <a:xfrm>
            <a:off x="7876694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743" name="TextBox 743"/>
          <p:cNvSpPr txBox="1"/>
          <p:nvPr/>
        </p:nvSpPr>
        <p:spPr>
          <a:xfrm>
            <a:off x="8920923" y="313501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744" name="TextBox 744"/>
          <p:cNvSpPr txBox="1"/>
          <p:nvPr/>
        </p:nvSpPr>
        <p:spPr>
          <a:xfrm>
            <a:off x="2719383" y="373671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grpSp>
        <p:nvGrpSpPr>
          <p:cNvPr id="745" name="Group 745"/>
          <p:cNvGrpSpPr/>
          <p:nvPr/>
        </p:nvGrpSpPr>
        <p:grpSpPr>
          <a:xfrm>
            <a:off x="2711893" y="4302993"/>
            <a:ext cx="180420" cy="180420"/>
            <a:chOff x="0" y="0"/>
            <a:chExt cx="812800" cy="812800"/>
          </a:xfrm>
        </p:grpSpPr>
        <p:sp>
          <p:nvSpPr>
            <p:cNvPr id="746" name="Freeform 7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47" name="TextBox 7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48" name="TextBox 748"/>
          <p:cNvSpPr txBox="1"/>
          <p:nvPr/>
        </p:nvSpPr>
        <p:spPr>
          <a:xfrm>
            <a:off x="2734637" y="43266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749" name="TextBox 749"/>
          <p:cNvSpPr txBox="1"/>
          <p:nvPr/>
        </p:nvSpPr>
        <p:spPr>
          <a:xfrm>
            <a:off x="2732452" y="494243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750" name="TextBox 750"/>
          <p:cNvSpPr txBox="1"/>
          <p:nvPr/>
        </p:nvSpPr>
        <p:spPr>
          <a:xfrm>
            <a:off x="3763556" y="371498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751" name="TextBox 751"/>
          <p:cNvSpPr txBox="1"/>
          <p:nvPr/>
        </p:nvSpPr>
        <p:spPr>
          <a:xfrm>
            <a:off x="3759425" y="432411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752" name="TextBox 752"/>
          <p:cNvSpPr txBox="1"/>
          <p:nvPr/>
        </p:nvSpPr>
        <p:spPr>
          <a:xfrm>
            <a:off x="3752922" y="493165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753" name="TextBox 753"/>
          <p:cNvSpPr txBox="1"/>
          <p:nvPr/>
        </p:nvSpPr>
        <p:spPr>
          <a:xfrm>
            <a:off x="4789853" y="371498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754" name="TextBox 754"/>
          <p:cNvSpPr txBox="1"/>
          <p:nvPr/>
        </p:nvSpPr>
        <p:spPr>
          <a:xfrm>
            <a:off x="4789853" y="43266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755" name="TextBox 755"/>
          <p:cNvSpPr txBox="1"/>
          <p:nvPr/>
        </p:nvSpPr>
        <p:spPr>
          <a:xfrm>
            <a:off x="4782301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756" name="TextBox 756"/>
          <p:cNvSpPr txBox="1"/>
          <p:nvPr/>
        </p:nvSpPr>
        <p:spPr>
          <a:xfrm>
            <a:off x="5829149" y="370237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757" name="TextBox 757"/>
          <p:cNvSpPr txBox="1"/>
          <p:nvPr/>
        </p:nvSpPr>
        <p:spPr>
          <a:xfrm>
            <a:off x="5848825" y="43210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758" name="TextBox 758"/>
          <p:cNvSpPr txBox="1"/>
          <p:nvPr/>
        </p:nvSpPr>
        <p:spPr>
          <a:xfrm>
            <a:off x="6842422" y="370237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759" name="TextBox 759"/>
          <p:cNvSpPr txBox="1"/>
          <p:nvPr/>
        </p:nvSpPr>
        <p:spPr>
          <a:xfrm>
            <a:off x="6856717" y="432585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grpSp>
        <p:nvGrpSpPr>
          <p:cNvPr id="760" name="Group 760"/>
          <p:cNvGrpSpPr/>
          <p:nvPr/>
        </p:nvGrpSpPr>
        <p:grpSpPr>
          <a:xfrm>
            <a:off x="6832936" y="4901913"/>
            <a:ext cx="180420" cy="180420"/>
            <a:chOff x="0" y="0"/>
            <a:chExt cx="812800" cy="812800"/>
          </a:xfrm>
        </p:grpSpPr>
        <p:sp>
          <p:nvSpPr>
            <p:cNvPr id="761" name="Freeform 7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762" name="TextBox 76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63" name="TextBox 763"/>
          <p:cNvSpPr txBox="1"/>
          <p:nvPr/>
        </p:nvSpPr>
        <p:spPr>
          <a:xfrm>
            <a:off x="6868812" y="493894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764" name="TextBox 764"/>
          <p:cNvSpPr txBox="1"/>
          <p:nvPr/>
        </p:nvSpPr>
        <p:spPr>
          <a:xfrm>
            <a:off x="7877139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765" name="TextBox 765"/>
          <p:cNvSpPr txBox="1"/>
          <p:nvPr/>
        </p:nvSpPr>
        <p:spPr>
          <a:xfrm>
            <a:off x="7891020" y="432411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766" name="TextBox 766"/>
          <p:cNvSpPr txBox="1"/>
          <p:nvPr/>
        </p:nvSpPr>
        <p:spPr>
          <a:xfrm>
            <a:off x="7905775" y="493165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767" name="TextBox 767"/>
          <p:cNvSpPr txBox="1"/>
          <p:nvPr/>
        </p:nvSpPr>
        <p:spPr>
          <a:xfrm>
            <a:off x="8932707" y="371953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768" name="TextBox 768"/>
          <p:cNvSpPr txBox="1"/>
          <p:nvPr/>
        </p:nvSpPr>
        <p:spPr>
          <a:xfrm>
            <a:off x="8896246" y="436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769" name="TextBox 769"/>
          <p:cNvSpPr txBox="1"/>
          <p:nvPr/>
        </p:nvSpPr>
        <p:spPr>
          <a:xfrm>
            <a:off x="8908140" y="494243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770" name="TextBox 770"/>
          <p:cNvSpPr txBox="1"/>
          <p:nvPr/>
        </p:nvSpPr>
        <p:spPr>
          <a:xfrm>
            <a:off x="12489373" y="613457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771" name="TextBox 771"/>
          <p:cNvSpPr txBox="1"/>
          <p:nvPr/>
        </p:nvSpPr>
        <p:spPr>
          <a:xfrm>
            <a:off x="13500017" y="616429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772" name="TextBox 772"/>
          <p:cNvSpPr txBox="1"/>
          <p:nvPr/>
        </p:nvSpPr>
        <p:spPr>
          <a:xfrm>
            <a:off x="14528785" y="614708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773" name="TextBox 773"/>
          <p:cNvSpPr txBox="1"/>
          <p:nvPr/>
        </p:nvSpPr>
        <p:spPr>
          <a:xfrm>
            <a:off x="15552516" y="613457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774" name="TextBox 774"/>
          <p:cNvSpPr txBox="1"/>
          <p:nvPr/>
        </p:nvSpPr>
        <p:spPr>
          <a:xfrm>
            <a:off x="16569475" y="6143305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775" name="TextBox 775"/>
          <p:cNvSpPr txBox="1"/>
          <p:nvPr/>
        </p:nvSpPr>
        <p:spPr>
          <a:xfrm>
            <a:off x="16549625" y="675956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776" name="TextBox 776"/>
          <p:cNvSpPr txBox="1"/>
          <p:nvPr/>
        </p:nvSpPr>
        <p:spPr>
          <a:xfrm>
            <a:off x="16559950" y="7326491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777" name="TextBox 777"/>
          <p:cNvSpPr txBox="1"/>
          <p:nvPr/>
        </p:nvSpPr>
        <p:spPr>
          <a:xfrm>
            <a:off x="17603853" y="673111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778" name="TextBox 778"/>
          <p:cNvSpPr txBox="1"/>
          <p:nvPr/>
        </p:nvSpPr>
        <p:spPr>
          <a:xfrm>
            <a:off x="17606592" y="732314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779" name="TextBox 779"/>
          <p:cNvSpPr txBox="1"/>
          <p:nvPr/>
        </p:nvSpPr>
        <p:spPr>
          <a:xfrm>
            <a:off x="12493383" y="674420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780" name="TextBox 780"/>
          <p:cNvSpPr txBox="1"/>
          <p:nvPr/>
        </p:nvSpPr>
        <p:spPr>
          <a:xfrm>
            <a:off x="12483806" y="732032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781" name="TextBox 781"/>
          <p:cNvSpPr txBox="1"/>
          <p:nvPr/>
        </p:nvSpPr>
        <p:spPr>
          <a:xfrm>
            <a:off x="12498458" y="7923041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782" name="TextBox 782"/>
          <p:cNvSpPr txBox="1"/>
          <p:nvPr/>
        </p:nvSpPr>
        <p:spPr>
          <a:xfrm>
            <a:off x="13520921" y="673788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783" name="TextBox 783"/>
          <p:cNvSpPr txBox="1"/>
          <p:nvPr/>
        </p:nvSpPr>
        <p:spPr>
          <a:xfrm>
            <a:off x="13524142" y="732032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784" name="TextBox 784"/>
          <p:cNvSpPr txBox="1"/>
          <p:nvPr/>
        </p:nvSpPr>
        <p:spPr>
          <a:xfrm>
            <a:off x="13530446" y="792731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785" name="TextBox 785"/>
          <p:cNvSpPr txBox="1"/>
          <p:nvPr/>
        </p:nvSpPr>
        <p:spPr>
          <a:xfrm>
            <a:off x="14528785" y="675956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786" name="TextBox 786"/>
          <p:cNvSpPr txBox="1"/>
          <p:nvPr/>
        </p:nvSpPr>
        <p:spPr>
          <a:xfrm>
            <a:off x="14529737" y="733189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787" name="TextBox 787"/>
          <p:cNvSpPr txBox="1"/>
          <p:nvPr/>
        </p:nvSpPr>
        <p:spPr>
          <a:xfrm>
            <a:off x="14536937" y="793433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788" name="TextBox 788"/>
          <p:cNvSpPr txBox="1"/>
          <p:nvPr/>
        </p:nvSpPr>
        <p:spPr>
          <a:xfrm>
            <a:off x="15546799" y="674420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789" name="TextBox 789"/>
          <p:cNvSpPr txBox="1"/>
          <p:nvPr/>
        </p:nvSpPr>
        <p:spPr>
          <a:xfrm>
            <a:off x="1028700" y="99266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790" name="TextBox 790"/>
          <p:cNvSpPr txBox="1"/>
          <p:nvPr/>
        </p:nvSpPr>
        <p:spPr>
          <a:xfrm>
            <a:off x="2697977" y="644097"/>
            <a:ext cx="2137023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dissemination </a:t>
            </a:r>
          </a:p>
        </p:txBody>
      </p:sp>
      <p:sp>
        <p:nvSpPr>
          <p:cNvPr id="791" name="TextBox 791"/>
          <p:cNvSpPr txBox="1"/>
          <p:nvPr/>
        </p:nvSpPr>
        <p:spPr>
          <a:xfrm>
            <a:off x="2706142" y="3098561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792" name="Freeform 792"/>
          <p:cNvSpPr/>
          <p:nvPr/>
        </p:nvSpPr>
        <p:spPr>
          <a:xfrm>
            <a:off x="8922465" y="2484621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793" name="TextBox 793"/>
          <p:cNvSpPr txBox="1"/>
          <p:nvPr/>
        </p:nvSpPr>
        <p:spPr>
          <a:xfrm>
            <a:off x="8922214" y="2517650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794" name="TextBox 794"/>
          <p:cNvSpPr txBox="1"/>
          <p:nvPr/>
        </p:nvSpPr>
        <p:spPr>
          <a:xfrm>
            <a:off x="3792319" y="66946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795" name="TextBox 795"/>
          <p:cNvSpPr txBox="1"/>
          <p:nvPr/>
        </p:nvSpPr>
        <p:spPr>
          <a:xfrm>
            <a:off x="4795460" y="668438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796" name="TextBox 796"/>
          <p:cNvSpPr txBox="1"/>
          <p:nvPr/>
        </p:nvSpPr>
        <p:spPr>
          <a:xfrm>
            <a:off x="5823988" y="66841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797" name="TextBox 797"/>
          <p:cNvSpPr txBox="1"/>
          <p:nvPr/>
        </p:nvSpPr>
        <p:spPr>
          <a:xfrm>
            <a:off x="6842422" y="66841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798" name="TextBox 798"/>
          <p:cNvSpPr txBox="1"/>
          <p:nvPr/>
        </p:nvSpPr>
        <p:spPr>
          <a:xfrm>
            <a:off x="7881208" y="668071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799" name="TextBox 799"/>
          <p:cNvSpPr txBox="1"/>
          <p:nvPr/>
        </p:nvSpPr>
        <p:spPr>
          <a:xfrm>
            <a:off x="8932707" y="667044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800" name="TextBox 800"/>
          <p:cNvSpPr txBox="1"/>
          <p:nvPr/>
        </p:nvSpPr>
        <p:spPr>
          <a:xfrm>
            <a:off x="2770552" y="725044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801" name="TextBox 801"/>
          <p:cNvSpPr txBox="1"/>
          <p:nvPr/>
        </p:nvSpPr>
        <p:spPr>
          <a:xfrm>
            <a:off x="3793414" y="724260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grpSp>
        <p:nvGrpSpPr>
          <p:cNvPr id="802" name="Group 802"/>
          <p:cNvGrpSpPr/>
          <p:nvPr/>
        </p:nvGrpSpPr>
        <p:grpSpPr>
          <a:xfrm>
            <a:off x="4799256" y="7220781"/>
            <a:ext cx="180420" cy="180420"/>
            <a:chOff x="0" y="0"/>
            <a:chExt cx="812800" cy="812800"/>
          </a:xfrm>
        </p:grpSpPr>
        <p:sp>
          <p:nvSpPr>
            <p:cNvPr id="803" name="Freeform 8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804" name="TextBox 8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05" name="TextBox 805"/>
          <p:cNvSpPr txBox="1"/>
          <p:nvPr/>
        </p:nvSpPr>
        <p:spPr>
          <a:xfrm>
            <a:off x="4821194" y="724524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806" name="TextBox 806"/>
          <p:cNvSpPr txBox="1"/>
          <p:nvPr/>
        </p:nvSpPr>
        <p:spPr>
          <a:xfrm>
            <a:off x="4814510" y="785547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807" name="TextBox 807"/>
          <p:cNvSpPr txBox="1"/>
          <p:nvPr/>
        </p:nvSpPr>
        <p:spPr>
          <a:xfrm>
            <a:off x="4830792" y="84403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808" name="TextBox 808"/>
          <p:cNvSpPr txBox="1"/>
          <p:nvPr/>
        </p:nvSpPr>
        <p:spPr>
          <a:xfrm>
            <a:off x="5848825" y="7241634"/>
            <a:ext cx="147524" cy="12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7"/>
              </a:lnSpc>
              <a:spcBef>
                <a:spcPct val="0"/>
              </a:spcBef>
            </a:pPr>
            <a:r>
              <a:rPr lang="en-US" sz="784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809" name="TextBox 809"/>
          <p:cNvSpPr txBox="1"/>
          <p:nvPr/>
        </p:nvSpPr>
        <p:spPr>
          <a:xfrm>
            <a:off x="5848825" y="786073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810" name="TextBox 810"/>
          <p:cNvSpPr txBox="1"/>
          <p:nvPr/>
        </p:nvSpPr>
        <p:spPr>
          <a:xfrm>
            <a:off x="5856945" y="84525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811" name="TextBox 811"/>
          <p:cNvSpPr txBox="1"/>
          <p:nvPr/>
        </p:nvSpPr>
        <p:spPr>
          <a:xfrm>
            <a:off x="6910891" y="7255775"/>
            <a:ext cx="131286" cy="12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812" name="TextBox 812"/>
          <p:cNvSpPr txBox="1"/>
          <p:nvPr/>
        </p:nvSpPr>
        <p:spPr>
          <a:xfrm>
            <a:off x="6868812" y="788178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813" name="TextBox 813"/>
          <p:cNvSpPr txBox="1"/>
          <p:nvPr/>
        </p:nvSpPr>
        <p:spPr>
          <a:xfrm>
            <a:off x="6886680" y="846269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814" name="TextBox 814"/>
          <p:cNvSpPr txBox="1"/>
          <p:nvPr/>
        </p:nvSpPr>
        <p:spPr>
          <a:xfrm>
            <a:off x="7889972" y="724260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815" name="TextBox 815"/>
          <p:cNvSpPr txBox="1"/>
          <p:nvPr/>
        </p:nvSpPr>
        <p:spPr>
          <a:xfrm>
            <a:off x="7901261" y="789330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816" name="TextBox 816"/>
          <p:cNvSpPr txBox="1"/>
          <p:nvPr/>
        </p:nvSpPr>
        <p:spPr>
          <a:xfrm>
            <a:off x="7905775" y="846602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817" name="TextBox 817"/>
          <p:cNvSpPr txBox="1"/>
          <p:nvPr/>
        </p:nvSpPr>
        <p:spPr>
          <a:xfrm>
            <a:off x="8955020" y="724037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818" name="TextBox 818"/>
          <p:cNvSpPr txBox="1"/>
          <p:nvPr/>
        </p:nvSpPr>
        <p:spPr>
          <a:xfrm>
            <a:off x="8928393" y="789130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819" name="TextBox 819"/>
          <p:cNvSpPr txBox="1"/>
          <p:nvPr/>
        </p:nvSpPr>
        <p:spPr>
          <a:xfrm>
            <a:off x="8941487" y="84525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820" name="TextBox 820"/>
          <p:cNvSpPr txBox="1"/>
          <p:nvPr/>
        </p:nvSpPr>
        <p:spPr>
          <a:xfrm>
            <a:off x="2757019" y="786073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821" name="TextBox 821"/>
          <p:cNvSpPr txBox="1"/>
          <p:nvPr/>
        </p:nvSpPr>
        <p:spPr>
          <a:xfrm>
            <a:off x="2761027" y="846042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822" name="TextBox 822"/>
          <p:cNvSpPr txBox="1"/>
          <p:nvPr/>
        </p:nvSpPr>
        <p:spPr>
          <a:xfrm>
            <a:off x="2780022" y="907485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823" name="TextBox 823"/>
          <p:cNvSpPr txBox="1"/>
          <p:nvPr/>
        </p:nvSpPr>
        <p:spPr>
          <a:xfrm>
            <a:off x="3777489" y="786073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824" name="TextBox 824"/>
          <p:cNvSpPr txBox="1"/>
          <p:nvPr/>
        </p:nvSpPr>
        <p:spPr>
          <a:xfrm>
            <a:off x="3791056" y="84525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825" name="TextBox 825"/>
          <p:cNvSpPr txBox="1"/>
          <p:nvPr/>
        </p:nvSpPr>
        <p:spPr>
          <a:xfrm>
            <a:off x="3791056" y="905740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826" name="TextBox 826"/>
          <p:cNvSpPr txBox="1"/>
          <p:nvPr/>
        </p:nvSpPr>
        <p:spPr>
          <a:xfrm>
            <a:off x="4823823" y="90653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827" name="TextBox 827"/>
          <p:cNvSpPr txBox="1"/>
          <p:nvPr/>
        </p:nvSpPr>
        <p:spPr>
          <a:xfrm>
            <a:off x="4717253" y="2373740"/>
            <a:ext cx="1760977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June 2025</a:t>
            </a:r>
          </a:p>
        </p:txBody>
      </p:sp>
      <p:sp>
        <p:nvSpPr>
          <p:cNvPr id="828" name="TextBox 828"/>
          <p:cNvSpPr txBox="1"/>
          <p:nvPr/>
        </p:nvSpPr>
        <p:spPr>
          <a:xfrm>
            <a:off x="4260812" y="5934275"/>
            <a:ext cx="2673858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July 2025</a:t>
            </a:r>
          </a:p>
        </p:txBody>
      </p:sp>
      <p:sp>
        <p:nvSpPr>
          <p:cNvPr id="829" name="TextBox 829"/>
          <p:cNvSpPr txBox="1"/>
          <p:nvPr/>
        </p:nvSpPr>
        <p:spPr>
          <a:xfrm>
            <a:off x="12441248" y="5354076"/>
            <a:ext cx="1644005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August 2025</a:t>
            </a:r>
          </a:p>
        </p:txBody>
      </p:sp>
      <p:sp>
        <p:nvSpPr>
          <p:cNvPr id="830" name="TextBox 830"/>
          <p:cNvSpPr txBox="1"/>
          <p:nvPr/>
        </p:nvSpPr>
        <p:spPr>
          <a:xfrm>
            <a:off x="15544436" y="558477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831" name="TextBox 831"/>
          <p:cNvSpPr txBox="1"/>
          <p:nvPr/>
        </p:nvSpPr>
        <p:spPr>
          <a:xfrm>
            <a:off x="16550425" y="559183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832" name="TextBox 832"/>
          <p:cNvSpPr txBox="1"/>
          <p:nvPr/>
        </p:nvSpPr>
        <p:spPr>
          <a:xfrm>
            <a:off x="17578546" y="559183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833" name="TextBox 833"/>
          <p:cNvSpPr txBox="1"/>
          <p:nvPr/>
        </p:nvSpPr>
        <p:spPr>
          <a:xfrm>
            <a:off x="5861307" y="492373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834" name="TextBox 834"/>
          <p:cNvSpPr txBox="1"/>
          <p:nvPr/>
        </p:nvSpPr>
        <p:spPr>
          <a:xfrm>
            <a:off x="8616779" y="2864825"/>
            <a:ext cx="335444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Szombathely-Lipcse</a:t>
            </a:r>
          </a:p>
        </p:txBody>
      </p:sp>
      <p:sp>
        <p:nvSpPr>
          <p:cNvPr id="835" name="TextBox 835"/>
          <p:cNvSpPr txBox="1"/>
          <p:nvPr/>
        </p:nvSpPr>
        <p:spPr>
          <a:xfrm>
            <a:off x="8621056" y="4023778"/>
            <a:ext cx="311651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"/>
              </a:lnSpc>
              <a:spcBef>
                <a:spcPct val="0"/>
              </a:spcBef>
            </a:pPr>
            <a:r>
              <a:rPr lang="en-US" sz="33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Szombathely-Ada</a:t>
            </a:r>
          </a:p>
        </p:txBody>
      </p:sp>
      <p:sp>
        <p:nvSpPr>
          <p:cNvPr id="836" name="TextBox 836"/>
          <p:cNvSpPr txBox="1"/>
          <p:nvPr/>
        </p:nvSpPr>
        <p:spPr>
          <a:xfrm>
            <a:off x="7354080" y="5224763"/>
            <a:ext cx="335444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Lipcse-Szombathely</a:t>
            </a:r>
          </a:p>
        </p:txBody>
      </p:sp>
      <p:sp>
        <p:nvSpPr>
          <p:cNvPr id="837" name="TextBox 837"/>
          <p:cNvSpPr txBox="1"/>
          <p:nvPr/>
        </p:nvSpPr>
        <p:spPr>
          <a:xfrm>
            <a:off x="5861307" y="90653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838" name="TextBox 838"/>
          <p:cNvSpPr txBox="1"/>
          <p:nvPr/>
        </p:nvSpPr>
        <p:spPr>
          <a:xfrm>
            <a:off x="16559950" y="7902572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839" name="TextBox 839"/>
          <p:cNvSpPr txBox="1"/>
          <p:nvPr/>
        </p:nvSpPr>
        <p:spPr>
          <a:xfrm>
            <a:off x="17605411" y="78880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840" name="TextBox 840"/>
          <p:cNvSpPr txBox="1"/>
          <p:nvPr/>
        </p:nvSpPr>
        <p:spPr>
          <a:xfrm>
            <a:off x="11523619" y="6174085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841" name="TextBox 841"/>
          <p:cNvSpPr txBox="1"/>
          <p:nvPr/>
        </p:nvSpPr>
        <p:spPr>
          <a:xfrm>
            <a:off x="11536054" y="6743119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842" name="TextBox 842"/>
          <p:cNvSpPr txBox="1"/>
          <p:nvPr/>
        </p:nvSpPr>
        <p:spPr>
          <a:xfrm>
            <a:off x="11514094" y="7358651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843" name="TextBox 843"/>
          <p:cNvSpPr txBox="1"/>
          <p:nvPr/>
        </p:nvSpPr>
        <p:spPr>
          <a:xfrm>
            <a:off x="11517004" y="7934801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844" name="TextBox 844"/>
          <p:cNvSpPr txBox="1"/>
          <p:nvPr/>
        </p:nvSpPr>
        <p:spPr>
          <a:xfrm>
            <a:off x="17591882" y="6130003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845" name="TextBox 845"/>
          <p:cNvSpPr txBox="1"/>
          <p:nvPr/>
        </p:nvSpPr>
        <p:spPr>
          <a:xfrm>
            <a:off x="15548690" y="732032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846" name="TextBox 846"/>
          <p:cNvSpPr txBox="1"/>
          <p:nvPr/>
        </p:nvSpPr>
        <p:spPr>
          <a:xfrm>
            <a:off x="15537543" y="791007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847" name="TextBox 847"/>
          <p:cNvSpPr txBox="1"/>
          <p:nvPr/>
        </p:nvSpPr>
        <p:spPr>
          <a:xfrm>
            <a:off x="5686302" y="7599926"/>
            <a:ext cx="321583" cy="5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"/>
              </a:lnSpc>
              <a:spcBef>
                <a:spcPct val="0"/>
              </a:spcBef>
            </a:pPr>
            <a:r>
              <a:rPr lang="en-US" sz="33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Ada- Szombathely</a:t>
            </a:r>
          </a:p>
        </p:txBody>
      </p:sp>
      <p:sp>
        <p:nvSpPr>
          <p:cNvPr id="848" name="TextBox 848"/>
          <p:cNvSpPr txBox="1"/>
          <p:nvPr/>
        </p:nvSpPr>
        <p:spPr>
          <a:xfrm>
            <a:off x="5332819" y="4294510"/>
            <a:ext cx="459032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51" tooltip="https://www.facebook.com/photo/?fbid=1321255676666656&amp;set=pb.100063467083224.-2207520000"/>
              </a:rPr>
              <a:t>VVSZC Kereskedelmi beszámoló</a:t>
            </a:r>
          </a:p>
        </p:txBody>
      </p:sp>
      <p:sp>
        <p:nvSpPr>
          <p:cNvPr id="849" name="TextBox 849"/>
          <p:cNvSpPr txBox="1"/>
          <p:nvPr/>
        </p:nvSpPr>
        <p:spPr>
          <a:xfrm>
            <a:off x="2190625" y="4910879"/>
            <a:ext cx="438543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2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2" tooltip="https://www.facebook.com/photo/?fbid=1324439309681626&amp;set=pb.100063467083224.-2207520000"/>
              </a:rPr>
              <a:t>VVSZC Kereskedelmi 2. beszámoló</a:t>
            </a:r>
          </a:p>
        </p:txBody>
      </p:sp>
      <p:sp>
        <p:nvSpPr>
          <p:cNvPr id="850" name="TextBox 850"/>
          <p:cNvSpPr txBox="1"/>
          <p:nvPr/>
        </p:nvSpPr>
        <p:spPr>
          <a:xfrm>
            <a:off x="3272152" y="7843533"/>
            <a:ext cx="347207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3" tooltip="https://www.facebook.com/savariatechnikum/posts/pfbid02CpPDTWqHJFFkT7gzgstXtggf7M9CU6fxdbAGwWK2nGA9jGeNsDwuhjYq4cp9qfy9l"/>
              </a:rPr>
              <a:t>VVSZC Savaria beszámoló</a:t>
            </a:r>
          </a:p>
        </p:txBody>
      </p:sp>
      <p:sp>
        <p:nvSpPr>
          <p:cNvPr id="851" name="TextBox 851"/>
          <p:cNvSpPr txBox="1"/>
          <p:nvPr/>
        </p:nvSpPr>
        <p:spPr>
          <a:xfrm>
            <a:off x="3265535" y="8009040"/>
            <a:ext cx="316001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4" tooltip="https://www.savaria-szki.hu/hirek/erasmus-tanuloi-mobilitas-ada"/>
              </a:rPr>
              <a:t>VVSZC Savaria webes beszámoló</a:t>
            </a:r>
          </a:p>
        </p:txBody>
      </p:sp>
      <p:sp>
        <p:nvSpPr>
          <p:cNvPr id="852" name="TextBox 852"/>
          <p:cNvSpPr txBox="1"/>
          <p:nvPr/>
        </p:nvSpPr>
        <p:spPr>
          <a:xfrm>
            <a:off x="5318571" y="7440489"/>
            <a:ext cx="342269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5" tooltip="https://www.facebook.com/razsokormenddiak2016/posts/pfbid022GUqufyMASQqX3Z9HcJq7DfeCrkSWVteQ9Eg5ar8b2bELzUr2nQ7C16wexMTaz4Yl"/>
              </a:rPr>
              <a:t>VVSZC Rázsó 2. beszámoló: oktató mobilitás</a:t>
            </a:r>
          </a:p>
        </p:txBody>
      </p:sp>
      <p:sp>
        <p:nvSpPr>
          <p:cNvPr id="853" name="TextBox 853"/>
          <p:cNvSpPr txBox="1"/>
          <p:nvPr/>
        </p:nvSpPr>
        <p:spPr>
          <a:xfrm>
            <a:off x="6358448" y="7451629"/>
            <a:ext cx="462232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6" tooltip="https://www.facebook.com/razsokormenddiak2016/posts/pfbid02pKyjWZwNnBXv3DDqEkHGu89oqbEy1f4ZAxaiG29jcxaWBmwWnPgZtz6WJaQCT8Yel"/>
              </a:rPr>
              <a:t>VVSZC Rázsó 3. beszámoló: oktatói mobilitás</a:t>
            </a:r>
          </a:p>
        </p:txBody>
      </p:sp>
      <p:sp>
        <p:nvSpPr>
          <p:cNvPr id="854" name="TextBox 854"/>
          <p:cNvSpPr txBox="1"/>
          <p:nvPr/>
        </p:nvSpPr>
        <p:spPr>
          <a:xfrm>
            <a:off x="8424249" y="7464238"/>
            <a:ext cx="385059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7" tooltip="https://www.facebook.com/razsokormenddiak2016/posts/pfbid0stVjs33Mkrw1vuS4fTec2mphWC2naG6iKoJ9PWHQiKGmNEeCA587vouyADWkopgMl"/>
              </a:rPr>
              <a:t>VVSZC Rázsó 4. beszámoló: oktatói mobilitás</a:t>
            </a:r>
          </a:p>
        </p:txBody>
      </p:sp>
      <p:sp>
        <p:nvSpPr>
          <p:cNvPr id="855" name="TextBox 855"/>
          <p:cNvSpPr txBox="1"/>
          <p:nvPr/>
        </p:nvSpPr>
        <p:spPr>
          <a:xfrm>
            <a:off x="2275582" y="7462590"/>
            <a:ext cx="348228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8" tooltip="https://www.facebook.com/razsokormenddiak2016/posts/pfbid0az16PRiSwXVmyigT1JDVJyKAU28PZ1sZ33rd6GyJnuGZLh3Qpgzjt6yw7LnUWQHXl"/>
              </a:rPr>
              <a:t>VVSZC Rázsó beszámoló: oktatói mobilitás</a:t>
            </a:r>
          </a:p>
        </p:txBody>
      </p:sp>
      <p:sp>
        <p:nvSpPr>
          <p:cNvPr id="856" name="TextBox 856"/>
          <p:cNvSpPr txBox="1"/>
          <p:nvPr/>
        </p:nvSpPr>
        <p:spPr>
          <a:xfrm>
            <a:off x="4315163" y="8421167"/>
            <a:ext cx="442661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9" tooltip="https://www.facebook.com/photo/?fbid=1607442737332265&amp;set=pcb.1607444163998789"/>
              </a:rPr>
              <a:t>VVSZC STT beszámoló: oktatói mobilitás</a:t>
            </a:r>
          </a:p>
        </p:txBody>
      </p:sp>
      <p:sp>
        <p:nvSpPr>
          <p:cNvPr id="857" name="TextBox 857"/>
          <p:cNvSpPr txBox="1"/>
          <p:nvPr/>
        </p:nvSpPr>
        <p:spPr>
          <a:xfrm>
            <a:off x="11979041" y="7323151"/>
            <a:ext cx="383933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0" tooltip="https://www.facebook.com/hefeleszakkepzoiskola/posts/pfbid02A5A54xzH6SbZBLVb29W4KxFV19LQP7WeL6gxE6yp8suTcMVbi2LmY7BSvaSYfjEml"/>
              </a:rPr>
              <a:t>VVSZC Hefele beszámoló: oktatói mobilitás</a:t>
            </a:r>
          </a:p>
        </p:txBody>
      </p:sp>
      <p:sp>
        <p:nvSpPr>
          <p:cNvPr id="858" name="TextBox 858"/>
          <p:cNvSpPr txBox="1"/>
          <p:nvPr/>
        </p:nvSpPr>
        <p:spPr>
          <a:xfrm>
            <a:off x="5311729" y="3681613"/>
            <a:ext cx="504201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1" tooltip="https://www.facebook.com/GepipariSzombathely/posts/pfbid0xQP6PoFp9XvBwjheZ2mKNuiR26CsJ5Yhdy9rsHrb2dtirr9sMAhdELUtgDb6d9JAl"/>
              </a:rPr>
              <a:t>VVSZC Gépipari beszámoló: oktatói mobilitás</a:t>
            </a:r>
          </a:p>
        </p:txBody>
      </p:sp>
      <p:sp>
        <p:nvSpPr>
          <p:cNvPr id="859" name="TextBox 859"/>
          <p:cNvSpPr txBox="1"/>
          <p:nvPr/>
        </p:nvSpPr>
        <p:spPr>
          <a:xfrm>
            <a:off x="5328594" y="7831114"/>
            <a:ext cx="487336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2" tooltip="https://www.facebook.com/hbsz.szhely/posts/pfbid034mQGrdFDWwKJ3rCZmkgDJPjWEsNRU5GsXxvsssTXbKCsjQxAqsDjN5iHB3FMrnRTl"/>
              </a:rPr>
              <a:t>VVSZC HBSZ beszámoló: oktatói mobilitás</a:t>
            </a:r>
          </a:p>
        </p:txBody>
      </p:sp>
      <p:sp>
        <p:nvSpPr>
          <p:cNvPr id="860" name="TextBox 860"/>
          <p:cNvSpPr txBox="1"/>
          <p:nvPr/>
        </p:nvSpPr>
        <p:spPr>
          <a:xfrm>
            <a:off x="4305899" y="9039726"/>
            <a:ext cx="380280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3" tooltip="https://www.facebook.com/belasztg/posts/pfbid0m5bRP8Ui8bXBc1Ag7n7yRoXGhUuZ39RTMkrc2kKpBLmYJcZLUiuuGa5TzZXjHZSEl"/>
              </a:rPr>
              <a:t>VVSZC III. Béla beszámoló: oktatói mobilitás</a:t>
            </a:r>
          </a:p>
        </p:txBody>
      </p:sp>
      <p:grpSp>
        <p:nvGrpSpPr>
          <p:cNvPr id="861" name="Group 861"/>
          <p:cNvGrpSpPr/>
          <p:nvPr/>
        </p:nvGrpSpPr>
        <p:grpSpPr>
          <a:xfrm>
            <a:off x="11860448" y="7521552"/>
            <a:ext cx="276388" cy="218536"/>
            <a:chOff x="0" y="0"/>
            <a:chExt cx="368517" cy="291382"/>
          </a:xfrm>
        </p:grpSpPr>
        <p:sp>
          <p:nvSpPr>
            <p:cNvPr id="862" name="Freeform 862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863" name="Freeform 863"/>
            <p:cNvSpPr/>
            <p:nvPr/>
          </p:nvSpPr>
          <p:spPr>
            <a:xfrm>
              <a:off x="165359" y="118620"/>
              <a:ext cx="203158" cy="142210"/>
            </a:xfrm>
            <a:custGeom>
              <a:avLst/>
              <a:gdLst/>
              <a:ahLst/>
              <a:cxnLst/>
              <a:rect l="l" t="t" r="r" b="b"/>
              <a:pathLst>
                <a:path w="203158" h="142210">
                  <a:moveTo>
                    <a:pt x="0" y="0"/>
                  </a:moveTo>
                  <a:lnTo>
                    <a:pt x="203158" y="0"/>
                  </a:lnTo>
                  <a:lnTo>
                    <a:pt x="203158" y="142210"/>
                  </a:lnTo>
                  <a:lnTo>
                    <a:pt x="0" y="14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grpSp>
        <p:nvGrpSpPr>
          <p:cNvPr id="864" name="Group 864"/>
          <p:cNvGrpSpPr/>
          <p:nvPr/>
        </p:nvGrpSpPr>
        <p:grpSpPr>
          <a:xfrm>
            <a:off x="12882640" y="7521552"/>
            <a:ext cx="276388" cy="218536"/>
            <a:chOff x="0" y="0"/>
            <a:chExt cx="368517" cy="291382"/>
          </a:xfrm>
        </p:grpSpPr>
        <p:sp>
          <p:nvSpPr>
            <p:cNvPr id="865" name="Freeform 865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866" name="Freeform 866"/>
            <p:cNvSpPr/>
            <p:nvPr/>
          </p:nvSpPr>
          <p:spPr>
            <a:xfrm>
              <a:off x="165359" y="118620"/>
              <a:ext cx="203158" cy="142210"/>
            </a:xfrm>
            <a:custGeom>
              <a:avLst/>
              <a:gdLst/>
              <a:ahLst/>
              <a:cxnLst/>
              <a:rect l="l" t="t" r="r" b="b"/>
              <a:pathLst>
                <a:path w="203158" h="142210">
                  <a:moveTo>
                    <a:pt x="0" y="0"/>
                  </a:moveTo>
                  <a:lnTo>
                    <a:pt x="203158" y="0"/>
                  </a:lnTo>
                  <a:lnTo>
                    <a:pt x="203158" y="142210"/>
                  </a:lnTo>
                  <a:lnTo>
                    <a:pt x="0" y="14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grpSp>
        <p:nvGrpSpPr>
          <p:cNvPr id="867" name="Group 867"/>
          <p:cNvGrpSpPr/>
          <p:nvPr/>
        </p:nvGrpSpPr>
        <p:grpSpPr>
          <a:xfrm>
            <a:off x="13904832" y="7521552"/>
            <a:ext cx="276388" cy="218536"/>
            <a:chOff x="0" y="0"/>
            <a:chExt cx="368517" cy="291382"/>
          </a:xfrm>
        </p:grpSpPr>
        <p:sp>
          <p:nvSpPr>
            <p:cNvPr id="868" name="Freeform 868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869" name="Freeform 869"/>
            <p:cNvSpPr/>
            <p:nvPr/>
          </p:nvSpPr>
          <p:spPr>
            <a:xfrm>
              <a:off x="165359" y="118620"/>
              <a:ext cx="203158" cy="142210"/>
            </a:xfrm>
            <a:custGeom>
              <a:avLst/>
              <a:gdLst/>
              <a:ahLst/>
              <a:cxnLst/>
              <a:rect l="l" t="t" r="r" b="b"/>
              <a:pathLst>
                <a:path w="203158" h="142210">
                  <a:moveTo>
                    <a:pt x="0" y="0"/>
                  </a:moveTo>
                  <a:lnTo>
                    <a:pt x="203158" y="0"/>
                  </a:lnTo>
                  <a:lnTo>
                    <a:pt x="203158" y="142210"/>
                  </a:lnTo>
                  <a:lnTo>
                    <a:pt x="0" y="14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grpSp>
        <p:nvGrpSpPr>
          <p:cNvPr id="870" name="Group 870"/>
          <p:cNvGrpSpPr/>
          <p:nvPr/>
        </p:nvGrpSpPr>
        <p:grpSpPr>
          <a:xfrm>
            <a:off x="14927025" y="7521552"/>
            <a:ext cx="276388" cy="218536"/>
            <a:chOff x="0" y="0"/>
            <a:chExt cx="368517" cy="291382"/>
          </a:xfrm>
        </p:grpSpPr>
        <p:sp>
          <p:nvSpPr>
            <p:cNvPr id="871" name="Freeform 871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872" name="Freeform 872"/>
            <p:cNvSpPr/>
            <p:nvPr/>
          </p:nvSpPr>
          <p:spPr>
            <a:xfrm>
              <a:off x="165359" y="118620"/>
              <a:ext cx="203158" cy="142210"/>
            </a:xfrm>
            <a:custGeom>
              <a:avLst/>
              <a:gdLst/>
              <a:ahLst/>
              <a:cxnLst/>
              <a:rect l="l" t="t" r="r" b="b"/>
              <a:pathLst>
                <a:path w="203158" h="142210">
                  <a:moveTo>
                    <a:pt x="0" y="0"/>
                  </a:moveTo>
                  <a:lnTo>
                    <a:pt x="203158" y="0"/>
                  </a:lnTo>
                  <a:lnTo>
                    <a:pt x="203158" y="142210"/>
                  </a:lnTo>
                  <a:lnTo>
                    <a:pt x="0" y="14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grpSp>
        <p:nvGrpSpPr>
          <p:cNvPr id="873" name="Group 873"/>
          <p:cNvGrpSpPr/>
          <p:nvPr/>
        </p:nvGrpSpPr>
        <p:grpSpPr>
          <a:xfrm>
            <a:off x="15949217" y="7521552"/>
            <a:ext cx="276388" cy="218536"/>
            <a:chOff x="0" y="0"/>
            <a:chExt cx="368517" cy="291382"/>
          </a:xfrm>
        </p:grpSpPr>
        <p:sp>
          <p:nvSpPr>
            <p:cNvPr id="874" name="Freeform 874"/>
            <p:cNvSpPr/>
            <p:nvPr/>
          </p:nvSpPr>
          <p:spPr>
            <a:xfrm>
              <a:off x="0" y="0"/>
              <a:ext cx="165359" cy="291382"/>
            </a:xfrm>
            <a:custGeom>
              <a:avLst/>
              <a:gdLst/>
              <a:ahLst/>
              <a:cxnLst/>
              <a:rect l="l" t="t" r="r" b="b"/>
              <a:pathLst>
                <a:path w="165359" h="291382">
                  <a:moveTo>
                    <a:pt x="0" y="0"/>
                  </a:moveTo>
                  <a:lnTo>
                    <a:pt x="165359" y="0"/>
                  </a:lnTo>
                  <a:lnTo>
                    <a:pt x="165359" y="291382"/>
                  </a:lnTo>
                  <a:lnTo>
                    <a:pt x="0" y="29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</p:sp>
        <p:sp>
          <p:nvSpPr>
            <p:cNvPr id="875" name="Freeform 875"/>
            <p:cNvSpPr/>
            <p:nvPr/>
          </p:nvSpPr>
          <p:spPr>
            <a:xfrm>
              <a:off x="165359" y="118620"/>
              <a:ext cx="203158" cy="142210"/>
            </a:xfrm>
            <a:custGeom>
              <a:avLst/>
              <a:gdLst/>
              <a:ahLst/>
              <a:cxnLst/>
              <a:rect l="l" t="t" r="r" b="b"/>
              <a:pathLst>
                <a:path w="203158" h="142210">
                  <a:moveTo>
                    <a:pt x="0" y="0"/>
                  </a:moveTo>
                  <a:lnTo>
                    <a:pt x="203158" y="0"/>
                  </a:lnTo>
                  <a:lnTo>
                    <a:pt x="203158" y="142210"/>
                  </a:lnTo>
                  <a:lnTo>
                    <a:pt x="0" y="142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sp>
        <p:nvSpPr>
          <p:cNvPr id="876" name="Freeform 876"/>
          <p:cNvSpPr/>
          <p:nvPr/>
        </p:nvSpPr>
        <p:spPr>
          <a:xfrm>
            <a:off x="2201500" y="8750954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3" y="0"/>
                </a:lnTo>
                <a:lnTo>
                  <a:pt x="129273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877" name="Freeform 877"/>
          <p:cNvSpPr/>
          <p:nvPr/>
        </p:nvSpPr>
        <p:spPr>
          <a:xfrm>
            <a:off x="3256914" y="8739211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3" y="0"/>
                </a:lnTo>
                <a:lnTo>
                  <a:pt x="129273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878" name="Freeform 878"/>
          <p:cNvSpPr/>
          <p:nvPr/>
        </p:nvSpPr>
        <p:spPr>
          <a:xfrm>
            <a:off x="4311033" y="8739211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3" y="0"/>
                </a:lnTo>
                <a:lnTo>
                  <a:pt x="129273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879" name="Freeform 879"/>
          <p:cNvSpPr/>
          <p:nvPr/>
        </p:nvSpPr>
        <p:spPr>
          <a:xfrm>
            <a:off x="5322337" y="8750954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3" y="0"/>
                </a:lnTo>
                <a:lnTo>
                  <a:pt x="129273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880" name="Freeform 880"/>
          <p:cNvSpPr/>
          <p:nvPr/>
        </p:nvSpPr>
        <p:spPr>
          <a:xfrm>
            <a:off x="6362195" y="8750954"/>
            <a:ext cx="129274" cy="98086"/>
          </a:xfrm>
          <a:custGeom>
            <a:avLst/>
            <a:gdLst/>
            <a:ahLst/>
            <a:cxnLst/>
            <a:rect l="l" t="t" r="r" b="b"/>
            <a:pathLst>
              <a:path w="129274" h="98086">
                <a:moveTo>
                  <a:pt x="0" y="0"/>
                </a:moveTo>
                <a:lnTo>
                  <a:pt x="129274" y="0"/>
                </a:lnTo>
                <a:lnTo>
                  <a:pt x="129274" y="98086"/>
                </a:lnTo>
                <a:lnTo>
                  <a:pt x="0" y="9808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881" name="Freeform 881"/>
          <p:cNvSpPr/>
          <p:nvPr/>
        </p:nvSpPr>
        <p:spPr>
          <a:xfrm>
            <a:off x="8246048" y="2751794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0" y="0"/>
                </a:moveTo>
                <a:lnTo>
                  <a:pt x="380069" y="0"/>
                </a:lnTo>
                <a:lnTo>
                  <a:pt x="380069" y="239443"/>
                </a:lnTo>
                <a:lnTo>
                  <a:pt x="0" y="2394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50314" y="-4295097"/>
            <a:ext cx="20267773" cy="5893160"/>
            <a:chOff x="0" y="0"/>
            <a:chExt cx="27023698" cy="78575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06239" cy="7857546"/>
            </a:xfrm>
            <a:custGeom>
              <a:avLst/>
              <a:gdLst/>
              <a:ahLst/>
              <a:cxnLst/>
              <a:rect l="l" t="t" r="r" b="b"/>
              <a:pathLst>
                <a:path w="14506239" h="7857546">
                  <a:moveTo>
                    <a:pt x="0" y="0"/>
                  </a:moveTo>
                  <a:lnTo>
                    <a:pt x="14506239" y="0"/>
                  </a:lnTo>
                  <a:lnTo>
                    <a:pt x="1450623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585749" y="0"/>
              <a:ext cx="13437948" cy="7857546"/>
            </a:xfrm>
            <a:custGeom>
              <a:avLst/>
              <a:gdLst/>
              <a:ahLst/>
              <a:cxnLst/>
              <a:rect l="l" t="t" r="r" b="b"/>
              <a:pathLst>
                <a:path w="13437948" h="7857546">
                  <a:moveTo>
                    <a:pt x="0" y="0"/>
                  </a:moveTo>
                  <a:lnTo>
                    <a:pt x="13437949" y="0"/>
                  </a:lnTo>
                  <a:lnTo>
                    <a:pt x="13437949" y="7857546"/>
                  </a:lnTo>
                  <a:lnTo>
                    <a:pt x="0" y="7857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7949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034443" y="3065972"/>
            <a:ext cx="904016" cy="489335"/>
            <a:chOff x="0" y="0"/>
            <a:chExt cx="4996803" cy="2704719"/>
          </a:xfrm>
        </p:grpSpPr>
        <p:sp>
          <p:nvSpPr>
            <p:cNvPr id="6" name="Freeform 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065947" y="3058752"/>
            <a:ext cx="903958" cy="489335"/>
            <a:chOff x="0" y="0"/>
            <a:chExt cx="4996482" cy="2704719"/>
          </a:xfrm>
        </p:grpSpPr>
        <p:sp>
          <p:nvSpPr>
            <p:cNvPr id="9" name="Freeform 9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097451" y="3058752"/>
            <a:ext cx="903900" cy="489335"/>
            <a:chOff x="0" y="0"/>
            <a:chExt cx="4996160" cy="2704719"/>
          </a:xfrm>
        </p:grpSpPr>
        <p:sp>
          <p:nvSpPr>
            <p:cNvPr id="12" name="Freeform 12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5128955" y="3058752"/>
            <a:ext cx="903842" cy="489335"/>
            <a:chOff x="0" y="0"/>
            <a:chExt cx="4995839" cy="2704719"/>
          </a:xfrm>
        </p:grpSpPr>
        <p:sp>
          <p:nvSpPr>
            <p:cNvPr id="15" name="Freeform 1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6160459" y="3058752"/>
            <a:ext cx="903784" cy="489335"/>
            <a:chOff x="0" y="0"/>
            <a:chExt cx="4995518" cy="2704719"/>
          </a:xfrm>
        </p:grpSpPr>
        <p:sp>
          <p:nvSpPr>
            <p:cNvPr id="18" name="Freeform 18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7191963" y="3062547"/>
            <a:ext cx="903726" cy="489335"/>
            <a:chOff x="0" y="0"/>
            <a:chExt cx="4995196" cy="2704719"/>
          </a:xfrm>
        </p:grpSpPr>
        <p:sp>
          <p:nvSpPr>
            <p:cNvPr id="21" name="Freeform 2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8223467" y="3058752"/>
            <a:ext cx="903667" cy="489335"/>
            <a:chOff x="0" y="0"/>
            <a:chExt cx="4994875" cy="2704719"/>
          </a:xfrm>
        </p:grpSpPr>
        <p:sp>
          <p:nvSpPr>
            <p:cNvPr id="24" name="Freeform 2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2707885" y="3102236"/>
            <a:ext cx="180420" cy="18042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726319" y="3123000"/>
            <a:ext cx="180420" cy="18042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757823" y="3088392"/>
            <a:ext cx="180420" cy="18042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789235" y="3077730"/>
            <a:ext cx="180420" cy="18042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823542" y="3082077"/>
            <a:ext cx="180420" cy="18042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868992" y="3088392"/>
            <a:ext cx="180420" cy="180420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05569" y="3956671"/>
            <a:ext cx="2007940" cy="2488568"/>
          </a:xfrm>
          <a:custGeom>
            <a:avLst/>
            <a:gdLst/>
            <a:ahLst/>
            <a:cxnLst/>
            <a:rect l="l" t="t" r="r" b="b"/>
            <a:pathLst>
              <a:path w="2007940" h="2488568">
                <a:moveTo>
                  <a:pt x="0" y="0"/>
                </a:moveTo>
                <a:lnTo>
                  <a:pt x="2007940" y="0"/>
                </a:lnTo>
                <a:lnTo>
                  <a:pt x="2007940" y="2488568"/>
                </a:lnTo>
                <a:lnTo>
                  <a:pt x="0" y="24885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224" t="-18207" r="-75579" b="-29877"/>
            </a:stretch>
          </a:blipFill>
        </p:spPr>
      </p:sp>
      <p:grpSp>
        <p:nvGrpSpPr>
          <p:cNvPr id="45" name="Group 45"/>
          <p:cNvGrpSpPr/>
          <p:nvPr/>
        </p:nvGrpSpPr>
        <p:grpSpPr>
          <a:xfrm>
            <a:off x="2034443" y="3664811"/>
            <a:ext cx="904016" cy="489335"/>
            <a:chOff x="0" y="0"/>
            <a:chExt cx="4996803" cy="2704719"/>
          </a:xfrm>
        </p:grpSpPr>
        <p:sp>
          <p:nvSpPr>
            <p:cNvPr id="46" name="Freeform 4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3065947" y="3664811"/>
            <a:ext cx="903958" cy="489335"/>
            <a:chOff x="0" y="0"/>
            <a:chExt cx="4996482" cy="2704719"/>
          </a:xfrm>
        </p:grpSpPr>
        <p:sp>
          <p:nvSpPr>
            <p:cNvPr id="49" name="Freeform 49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4097451" y="3664811"/>
            <a:ext cx="903900" cy="489335"/>
            <a:chOff x="0" y="0"/>
            <a:chExt cx="4996160" cy="2704719"/>
          </a:xfrm>
        </p:grpSpPr>
        <p:sp>
          <p:nvSpPr>
            <p:cNvPr id="52" name="Freeform 52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5128955" y="3664811"/>
            <a:ext cx="903842" cy="489335"/>
            <a:chOff x="0" y="0"/>
            <a:chExt cx="4995839" cy="2704719"/>
          </a:xfrm>
        </p:grpSpPr>
        <p:sp>
          <p:nvSpPr>
            <p:cNvPr id="55" name="Freeform 55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6160459" y="3664811"/>
            <a:ext cx="903784" cy="489335"/>
            <a:chOff x="0" y="0"/>
            <a:chExt cx="4995518" cy="2704719"/>
          </a:xfrm>
        </p:grpSpPr>
        <p:sp>
          <p:nvSpPr>
            <p:cNvPr id="58" name="Freeform 58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7191963" y="3664811"/>
            <a:ext cx="903726" cy="489335"/>
            <a:chOff x="0" y="0"/>
            <a:chExt cx="4995196" cy="2704719"/>
          </a:xfrm>
        </p:grpSpPr>
        <p:sp>
          <p:nvSpPr>
            <p:cNvPr id="61" name="Freeform 61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8223467" y="3664811"/>
            <a:ext cx="903667" cy="489335"/>
            <a:chOff x="0" y="0"/>
            <a:chExt cx="4994875" cy="2704719"/>
          </a:xfrm>
        </p:grpSpPr>
        <p:sp>
          <p:nvSpPr>
            <p:cNvPr id="64" name="Freeform 64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3726319" y="3729058"/>
            <a:ext cx="180420" cy="180420"/>
            <a:chOff x="0" y="0"/>
            <a:chExt cx="812800" cy="8128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4761563" y="3696934"/>
            <a:ext cx="180420" cy="180420"/>
            <a:chOff x="0" y="0"/>
            <a:chExt cx="812800" cy="8128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71" name="TextBox 7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5791926" y="3699924"/>
            <a:ext cx="180420" cy="180420"/>
            <a:chOff x="0" y="0"/>
            <a:chExt cx="812800" cy="812800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7883393" y="3704918"/>
            <a:ext cx="180420" cy="180420"/>
            <a:chOff x="0" y="0"/>
            <a:chExt cx="812800" cy="8128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8905314" y="3704918"/>
            <a:ext cx="180420" cy="180420"/>
            <a:chOff x="0" y="0"/>
            <a:chExt cx="812800" cy="8128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2034443" y="4270869"/>
            <a:ext cx="904016" cy="489335"/>
            <a:chOff x="0" y="0"/>
            <a:chExt cx="4996803" cy="2704719"/>
          </a:xfrm>
        </p:grpSpPr>
        <p:sp>
          <p:nvSpPr>
            <p:cNvPr id="82" name="Freeform 82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84" name="Group 84"/>
          <p:cNvGrpSpPr/>
          <p:nvPr/>
        </p:nvGrpSpPr>
        <p:grpSpPr>
          <a:xfrm>
            <a:off x="3065947" y="4270869"/>
            <a:ext cx="903958" cy="489335"/>
            <a:chOff x="0" y="0"/>
            <a:chExt cx="4996482" cy="2704719"/>
          </a:xfrm>
        </p:grpSpPr>
        <p:sp>
          <p:nvSpPr>
            <p:cNvPr id="85" name="Freeform 8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4097451" y="4270869"/>
            <a:ext cx="903900" cy="489335"/>
            <a:chOff x="0" y="0"/>
            <a:chExt cx="4996160" cy="2704719"/>
          </a:xfrm>
        </p:grpSpPr>
        <p:sp>
          <p:nvSpPr>
            <p:cNvPr id="88" name="Freeform 88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5128955" y="4270869"/>
            <a:ext cx="903842" cy="489335"/>
            <a:chOff x="0" y="0"/>
            <a:chExt cx="4995839" cy="2704719"/>
          </a:xfrm>
        </p:grpSpPr>
        <p:sp>
          <p:nvSpPr>
            <p:cNvPr id="91" name="Freeform 9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93" name="Group 93"/>
          <p:cNvGrpSpPr/>
          <p:nvPr/>
        </p:nvGrpSpPr>
        <p:grpSpPr>
          <a:xfrm>
            <a:off x="6160459" y="4270869"/>
            <a:ext cx="903784" cy="489335"/>
            <a:chOff x="0" y="0"/>
            <a:chExt cx="4995518" cy="2704719"/>
          </a:xfrm>
        </p:grpSpPr>
        <p:sp>
          <p:nvSpPr>
            <p:cNvPr id="94" name="Freeform 94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7191963" y="4270869"/>
            <a:ext cx="903726" cy="489335"/>
            <a:chOff x="0" y="0"/>
            <a:chExt cx="4995196" cy="2704719"/>
          </a:xfrm>
        </p:grpSpPr>
        <p:sp>
          <p:nvSpPr>
            <p:cNvPr id="97" name="Freeform 97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99" name="Group 99"/>
          <p:cNvGrpSpPr/>
          <p:nvPr/>
        </p:nvGrpSpPr>
        <p:grpSpPr>
          <a:xfrm>
            <a:off x="8223467" y="4270869"/>
            <a:ext cx="903667" cy="489335"/>
            <a:chOff x="0" y="0"/>
            <a:chExt cx="4994875" cy="2704719"/>
          </a:xfrm>
        </p:grpSpPr>
        <p:sp>
          <p:nvSpPr>
            <p:cNvPr id="100" name="Freeform 100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02" name="Group 102"/>
          <p:cNvGrpSpPr/>
          <p:nvPr/>
        </p:nvGrpSpPr>
        <p:grpSpPr>
          <a:xfrm>
            <a:off x="2707885" y="4302240"/>
            <a:ext cx="180420" cy="180420"/>
            <a:chOff x="0" y="0"/>
            <a:chExt cx="812800" cy="8128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04" name="TextBox 10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3726319" y="4335116"/>
            <a:ext cx="180420" cy="180420"/>
            <a:chOff x="0" y="0"/>
            <a:chExt cx="812800" cy="8128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07" name="TextBox 10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4769070" y="4299226"/>
            <a:ext cx="180420" cy="180420"/>
            <a:chOff x="0" y="0"/>
            <a:chExt cx="812800" cy="8128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6823542" y="4302240"/>
            <a:ext cx="180420" cy="180420"/>
            <a:chOff x="0" y="0"/>
            <a:chExt cx="812800" cy="8128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13" name="TextBox 1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7868992" y="4311273"/>
            <a:ext cx="180420" cy="180420"/>
            <a:chOff x="0" y="0"/>
            <a:chExt cx="812800" cy="812800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16" name="TextBox 1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8905314" y="4328784"/>
            <a:ext cx="180420" cy="180420"/>
            <a:chOff x="0" y="0"/>
            <a:chExt cx="812800" cy="812800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19" name="TextBox 1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2034443" y="4876927"/>
            <a:ext cx="904016" cy="489335"/>
            <a:chOff x="0" y="0"/>
            <a:chExt cx="4996803" cy="2704719"/>
          </a:xfrm>
        </p:grpSpPr>
        <p:sp>
          <p:nvSpPr>
            <p:cNvPr id="121" name="Freeform 121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23" name="Group 123"/>
          <p:cNvGrpSpPr/>
          <p:nvPr/>
        </p:nvGrpSpPr>
        <p:grpSpPr>
          <a:xfrm>
            <a:off x="3065947" y="4876927"/>
            <a:ext cx="903958" cy="489335"/>
            <a:chOff x="0" y="0"/>
            <a:chExt cx="4996482" cy="2704719"/>
          </a:xfrm>
        </p:grpSpPr>
        <p:sp>
          <p:nvSpPr>
            <p:cNvPr id="124" name="Freeform 124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26" name="Group 126"/>
          <p:cNvGrpSpPr/>
          <p:nvPr/>
        </p:nvGrpSpPr>
        <p:grpSpPr>
          <a:xfrm>
            <a:off x="4097451" y="4876927"/>
            <a:ext cx="903900" cy="489335"/>
            <a:chOff x="0" y="0"/>
            <a:chExt cx="4996160" cy="2704719"/>
          </a:xfrm>
        </p:grpSpPr>
        <p:sp>
          <p:nvSpPr>
            <p:cNvPr id="127" name="Freeform 127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29" name="Group 129"/>
          <p:cNvGrpSpPr/>
          <p:nvPr/>
        </p:nvGrpSpPr>
        <p:grpSpPr>
          <a:xfrm>
            <a:off x="6160459" y="4876927"/>
            <a:ext cx="903784" cy="489335"/>
            <a:chOff x="0" y="0"/>
            <a:chExt cx="4995518" cy="2704719"/>
          </a:xfrm>
        </p:grpSpPr>
        <p:sp>
          <p:nvSpPr>
            <p:cNvPr id="130" name="Freeform 130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31" name="Freeform 131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32" name="Group 132"/>
          <p:cNvGrpSpPr/>
          <p:nvPr/>
        </p:nvGrpSpPr>
        <p:grpSpPr>
          <a:xfrm>
            <a:off x="7191963" y="4876927"/>
            <a:ext cx="903726" cy="489335"/>
            <a:chOff x="0" y="0"/>
            <a:chExt cx="4995196" cy="2704719"/>
          </a:xfrm>
        </p:grpSpPr>
        <p:sp>
          <p:nvSpPr>
            <p:cNvPr id="133" name="Freeform 133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35" name="Group 135"/>
          <p:cNvGrpSpPr/>
          <p:nvPr/>
        </p:nvGrpSpPr>
        <p:grpSpPr>
          <a:xfrm>
            <a:off x="8223467" y="4876927"/>
            <a:ext cx="903667" cy="489335"/>
            <a:chOff x="0" y="0"/>
            <a:chExt cx="4994875" cy="2704719"/>
          </a:xfrm>
        </p:grpSpPr>
        <p:sp>
          <p:nvSpPr>
            <p:cNvPr id="136" name="Freeform 136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38" name="Group 138"/>
          <p:cNvGrpSpPr/>
          <p:nvPr/>
        </p:nvGrpSpPr>
        <p:grpSpPr>
          <a:xfrm>
            <a:off x="2714077" y="4915360"/>
            <a:ext cx="180420" cy="180420"/>
            <a:chOff x="0" y="0"/>
            <a:chExt cx="812800" cy="812800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3726319" y="4941175"/>
            <a:ext cx="180420" cy="180420"/>
            <a:chOff x="0" y="0"/>
            <a:chExt cx="812800" cy="812800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4769070" y="4905863"/>
            <a:ext cx="180420" cy="180420"/>
            <a:chOff x="0" y="0"/>
            <a:chExt cx="812800" cy="81280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46" name="TextBox 1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5789235" y="4941175"/>
            <a:ext cx="180420" cy="180420"/>
            <a:chOff x="0" y="0"/>
            <a:chExt cx="812800" cy="812800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49" name="TextBox 1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6820681" y="3685757"/>
            <a:ext cx="180420" cy="180420"/>
            <a:chOff x="0" y="0"/>
            <a:chExt cx="812800" cy="812800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52" name="TextBox 15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8905314" y="4909830"/>
            <a:ext cx="180420" cy="180420"/>
            <a:chOff x="0" y="0"/>
            <a:chExt cx="812800" cy="812800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55" name="TextBox 1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6" name="Group 156"/>
          <p:cNvGrpSpPr/>
          <p:nvPr/>
        </p:nvGrpSpPr>
        <p:grpSpPr>
          <a:xfrm>
            <a:off x="5806100" y="4299226"/>
            <a:ext cx="180420" cy="180420"/>
            <a:chOff x="0" y="0"/>
            <a:chExt cx="812800" cy="812800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3481096" y="5023782"/>
            <a:ext cx="177173" cy="177173"/>
            <a:chOff x="0" y="0"/>
            <a:chExt cx="812800" cy="812800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TextBox 162"/>
          <p:cNvSpPr txBox="1"/>
          <p:nvPr/>
        </p:nvSpPr>
        <p:spPr>
          <a:xfrm>
            <a:off x="5815312" y="49825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grpSp>
        <p:nvGrpSpPr>
          <p:cNvPr id="163" name="Group 163"/>
          <p:cNvGrpSpPr/>
          <p:nvPr/>
        </p:nvGrpSpPr>
        <p:grpSpPr>
          <a:xfrm>
            <a:off x="5145821" y="4876927"/>
            <a:ext cx="903842" cy="489335"/>
            <a:chOff x="0" y="0"/>
            <a:chExt cx="4995839" cy="2704719"/>
          </a:xfrm>
        </p:grpSpPr>
        <p:sp>
          <p:nvSpPr>
            <p:cNvPr id="164" name="Freeform 164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65" name="Freeform 165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66" name="Group 166"/>
          <p:cNvGrpSpPr/>
          <p:nvPr/>
        </p:nvGrpSpPr>
        <p:grpSpPr>
          <a:xfrm>
            <a:off x="9793885" y="4967781"/>
            <a:ext cx="887746" cy="480528"/>
            <a:chOff x="0" y="0"/>
            <a:chExt cx="4996803" cy="2704719"/>
          </a:xfrm>
        </p:grpSpPr>
        <p:sp>
          <p:nvSpPr>
            <p:cNvPr id="167" name="Freeform 16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168" name="Freeform 16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169" name="Group 169"/>
          <p:cNvGrpSpPr/>
          <p:nvPr/>
        </p:nvGrpSpPr>
        <p:grpSpPr>
          <a:xfrm>
            <a:off x="10806824" y="4960691"/>
            <a:ext cx="887688" cy="480528"/>
            <a:chOff x="0" y="0"/>
            <a:chExt cx="4996482" cy="2704719"/>
          </a:xfrm>
        </p:grpSpPr>
        <p:sp>
          <p:nvSpPr>
            <p:cNvPr id="170" name="Freeform 17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171" name="Freeform 17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172" name="Group 172"/>
          <p:cNvGrpSpPr/>
          <p:nvPr/>
        </p:nvGrpSpPr>
        <p:grpSpPr>
          <a:xfrm>
            <a:off x="11819762" y="4960691"/>
            <a:ext cx="887631" cy="480528"/>
            <a:chOff x="0" y="0"/>
            <a:chExt cx="4996160" cy="2704719"/>
          </a:xfrm>
        </p:grpSpPr>
        <p:sp>
          <p:nvSpPr>
            <p:cNvPr id="173" name="Freeform 17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174" name="Freeform 17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175" name="Group 175"/>
          <p:cNvGrpSpPr/>
          <p:nvPr/>
        </p:nvGrpSpPr>
        <p:grpSpPr>
          <a:xfrm>
            <a:off x="12832701" y="4960691"/>
            <a:ext cx="887574" cy="480528"/>
            <a:chOff x="0" y="0"/>
            <a:chExt cx="4995839" cy="2704719"/>
          </a:xfrm>
        </p:grpSpPr>
        <p:sp>
          <p:nvSpPr>
            <p:cNvPr id="176" name="Freeform 17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177" name="Freeform 17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178" name="Group 178"/>
          <p:cNvGrpSpPr/>
          <p:nvPr/>
        </p:nvGrpSpPr>
        <p:grpSpPr>
          <a:xfrm>
            <a:off x="13845640" y="4960691"/>
            <a:ext cx="887517" cy="480528"/>
            <a:chOff x="0" y="0"/>
            <a:chExt cx="4995518" cy="2704719"/>
          </a:xfrm>
        </p:grpSpPr>
        <p:sp>
          <p:nvSpPr>
            <p:cNvPr id="179" name="Freeform 17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180" name="Freeform 18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181" name="Group 181"/>
          <p:cNvGrpSpPr/>
          <p:nvPr/>
        </p:nvGrpSpPr>
        <p:grpSpPr>
          <a:xfrm>
            <a:off x="14858579" y="4964417"/>
            <a:ext cx="887460" cy="480528"/>
            <a:chOff x="0" y="0"/>
            <a:chExt cx="4995196" cy="2704719"/>
          </a:xfrm>
        </p:grpSpPr>
        <p:sp>
          <p:nvSpPr>
            <p:cNvPr id="182" name="Freeform 18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183" name="Freeform 18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184" name="Group 184"/>
          <p:cNvGrpSpPr/>
          <p:nvPr/>
        </p:nvGrpSpPr>
        <p:grpSpPr>
          <a:xfrm>
            <a:off x="15871517" y="4960691"/>
            <a:ext cx="887403" cy="480528"/>
            <a:chOff x="0" y="0"/>
            <a:chExt cx="4994875" cy="2704719"/>
          </a:xfrm>
        </p:grpSpPr>
        <p:sp>
          <p:nvSpPr>
            <p:cNvPr id="185" name="Freeform 18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186" name="Freeform 18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187" name="Group 187"/>
          <p:cNvGrpSpPr/>
          <p:nvPr/>
        </p:nvGrpSpPr>
        <p:grpSpPr>
          <a:xfrm>
            <a:off x="11455310" y="5023782"/>
            <a:ext cx="177173" cy="177173"/>
            <a:chOff x="0" y="0"/>
            <a:chExt cx="812800" cy="812800"/>
          </a:xfrm>
        </p:grpSpPr>
        <p:sp>
          <p:nvSpPr>
            <p:cNvPr id="188" name="Freeform 18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89" name="TextBox 18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0" name="Group 190"/>
          <p:cNvGrpSpPr/>
          <p:nvPr/>
        </p:nvGrpSpPr>
        <p:grpSpPr>
          <a:xfrm>
            <a:off x="12468249" y="5023782"/>
            <a:ext cx="177173" cy="177173"/>
            <a:chOff x="0" y="0"/>
            <a:chExt cx="812800" cy="812800"/>
          </a:xfrm>
        </p:grpSpPr>
        <p:sp>
          <p:nvSpPr>
            <p:cNvPr id="191" name="Freeform 1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192" name="TextBox 19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3" name="Group 193"/>
          <p:cNvGrpSpPr/>
          <p:nvPr/>
        </p:nvGrpSpPr>
        <p:grpSpPr>
          <a:xfrm>
            <a:off x="14506013" y="5007194"/>
            <a:ext cx="177173" cy="177173"/>
            <a:chOff x="0" y="0"/>
            <a:chExt cx="812800" cy="812800"/>
          </a:xfrm>
        </p:grpSpPr>
        <p:sp>
          <p:nvSpPr>
            <p:cNvPr id="194" name="Freeform 19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195" name="TextBox 19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6" name="Group 196"/>
          <p:cNvGrpSpPr/>
          <p:nvPr/>
        </p:nvGrpSpPr>
        <p:grpSpPr>
          <a:xfrm>
            <a:off x="15506860" y="4996073"/>
            <a:ext cx="177173" cy="177173"/>
            <a:chOff x="0" y="0"/>
            <a:chExt cx="812800" cy="812800"/>
          </a:xfrm>
        </p:grpSpPr>
        <p:sp>
          <p:nvSpPr>
            <p:cNvPr id="197" name="Freeform 1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98" name="TextBox 1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9" name="Group 199"/>
          <p:cNvGrpSpPr/>
          <p:nvPr/>
        </p:nvGrpSpPr>
        <p:grpSpPr>
          <a:xfrm>
            <a:off x="16532187" y="5007194"/>
            <a:ext cx="177173" cy="177173"/>
            <a:chOff x="0" y="0"/>
            <a:chExt cx="812800" cy="812800"/>
          </a:xfrm>
        </p:grpSpPr>
        <p:sp>
          <p:nvSpPr>
            <p:cNvPr id="200" name="Freeform 2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01" name="TextBox 20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2" name="Group 202"/>
          <p:cNvGrpSpPr/>
          <p:nvPr/>
        </p:nvGrpSpPr>
        <p:grpSpPr>
          <a:xfrm>
            <a:off x="10806824" y="5555841"/>
            <a:ext cx="887688" cy="480528"/>
            <a:chOff x="0" y="0"/>
            <a:chExt cx="4996482" cy="2704719"/>
          </a:xfrm>
        </p:grpSpPr>
        <p:sp>
          <p:nvSpPr>
            <p:cNvPr id="203" name="Freeform 203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04" name="Freeform 204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05" name="Group 205"/>
          <p:cNvGrpSpPr/>
          <p:nvPr/>
        </p:nvGrpSpPr>
        <p:grpSpPr>
          <a:xfrm>
            <a:off x="11819762" y="5555841"/>
            <a:ext cx="887631" cy="480528"/>
            <a:chOff x="0" y="0"/>
            <a:chExt cx="4996160" cy="2704719"/>
          </a:xfrm>
        </p:grpSpPr>
        <p:sp>
          <p:nvSpPr>
            <p:cNvPr id="206" name="Freeform 206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07" name="Freeform 207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08" name="Group 208"/>
          <p:cNvGrpSpPr/>
          <p:nvPr/>
        </p:nvGrpSpPr>
        <p:grpSpPr>
          <a:xfrm>
            <a:off x="12832701" y="5555841"/>
            <a:ext cx="887574" cy="480528"/>
            <a:chOff x="0" y="0"/>
            <a:chExt cx="4995839" cy="2704719"/>
          </a:xfrm>
        </p:grpSpPr>
        <p:sp>
          <p:nvSpPr>
            <p:cNvPr id="209" name="Freeform 209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10" name="Freeform 210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11" name="Group 211"/>
          <p:cNvGrpSpPr/>
          <p:nvPr/>
        </p:nvGrpSpPr>
        <p:grpSpPr>
          <a:xfrm>
            <a:off x="13845640" y="5555841"/>
            <a:ext cx="887517" cy="480528"/>
            <a:chOff x="0" y="0"/>
            <a:chExt cx="4995518" cy="2704719"/>
          </a:xfrm>
        </p:grpSpPr>
        <p:sp>
          <p:nvSpPr>
            <p:cNvPr id="212" name="Freeform 212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13" name="Freeform 213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14" name="Group 214"/>
          <p:cNvGrpSpPr/>
          <p:nvPr/>
        </p:nvGrpSpPr>
        <p:grpSpPr>
          <a:xfrm>
            <a:off x="14858579" y="5555841"/>
            <a:ext cx="887460" cy="480528"/>
            <a:chOff x="0" y="0"/>
            <a:chExt cx="4995196" cy="2704719"/>
          </a:xfrm>
        </p:grpSpPr>
        <p:sp>
          <p:nvSpPr>
            <p:cNvPr id="215" name="Freeform 215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16" name="Freeform 216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17" name="Group 217"/>
          <p:cNvGrpSpPr/>
          <p:nvPr/>
        </p:nvGrpSpPr>
        <p:grpSpPr>
          <a:xfrm>
            <a:off x="15871517" y="5555841"/>
            <a:ext cx="887403" cy="480528"/>
            <a:chOff x="0" y="0"/>
            <a:chExt cx="4994875" cy="2704719"/>
          </a:xfrm>
        </p:grpSpPr>
        <p:sp>
          <p:nvSpPr>
            <p:cNvPr id="218" name="Freeform 218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19" name="Freeform 219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220" name="Group 220"/>
          <p:cNvGrpSpPr/>
          <p:nvPr/>
        </p:nvGrpSpPr>
        <p:grpSpPr>
          <a:xfrm>
            <a:off x="11455310" y="5618932"/>
            <a:ext cx="177173" cy="177173"/>
            <a:chOff x="0" y="0"/>
            <a:chExt cx="812800" cy="812800"/>
          </a:xfrm>
        </p:grpSpPr>
        <p:sp>
          <p:nvSpPr>
            <p:cNvPr id="221" name="Freeform 2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22" name="TextBox 2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12468249" y="5618932"/>
            <a:ext cx="177173" cy="177173"/>
            <a:chOff x="0" y="0"/>
            <a:chExt cx="812800" cy="812800"/>
          </a:xfrm>
        </p:grpSpPr>
        <p:sp>
          <p:nvSpPr>
            <p:cNvPr id="224" name="Freeform 2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25" name="TextBox 2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6" name="Group 226"/>
          <p:cNvGrpSpPr/>
          <p:nvPr/>
        </p:nvGrpSpPr>
        <p:grpSpPr>
          <a:xfrm>
            <a:off x="13481096" y="5618932"/>
            <a:ext cx="177173" cy="177173"/>
            <a:chOff x="0" y="0"/>
            <a:chExt cx="812800" cy="812800"/>
          </a:xfrm>
        </p:grpSpPr>
        <p:sp>
          <p:nvSpPr>
            <p:cNvPr id="227" name="Freeform 2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28" name="TextBox 2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9" name="Group 229"/>
          <p:cNvGrpSpPr/>
          <p:nvPr/>
        </p:nvGrpSpPr>
        <p:grpSpPr>
          <a:xfrm>
            <a:off x="14493978" y="5618932"/>
            <a:ext cx="177173" cy="177173"/>
            <a:chOff x="0" y="0"/>
            <a:chExt cx="812800" cy="812800"/>
          </a:xfrm>
        </p:grpSpPr>
        <p:sp>
          <p:nvSpPr>
            <p:cNvPr id="230" name="Freeform 2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231" name="TextBox 2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2" name="Group 232"/>
          <p:cNvGrpSpPr/>
          <p:nvPr/>
        </p:nvGrpSpPr>
        <p:grpSpPr>
          <a:xfrm>
            <a:off x="15506860" y="5618932"/>
            <a:ext cx="177173" cy="177173"/>
            <a:chOff x="0" y="0"/>
            <a:chExt cx="812800" cy="812800"/>
          </a:xfrm>
        </p:grpSpPr>
        <p:sp>
          <p:nvSpPr>
            <p:cNvPr id="233" name="Freeform 2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34" name="TextBox 2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5" name="Group 235"/>
          <p:cNvGrpSpPr/>
          <p:nvPr/>
        </p:nvGrpSpPr>
        <p:grpSpPr>
          <a:xfrm>
            <a:off x="16519741" y="5618932"/>
            <a:ext cx="177173" cy="177173"/>
            <a:chOff x="0" y="0"/>
            <a:chExt cx="812800" cy="812800"/>
          </a:xfrm>
        </p:grpSpPr>
        <p:sp>
          <p:nvSpPr>
            <p:cNvPr id="236" name="Freeform 2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237" name="TextBox 2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8" name="Group 238"/>
          <p:cNvGrpSpPr/>
          <p:nvPr/>
        </p:nvGrpSpPr>
        <p:grpSpPr>
          <a:xfrm>
            <a:off x="9793885" y="6150992"/>
            <a:ext cx="887746" cy="480528"/>
            <a:chOff x="0" y="0"/>
            <a:chExt cx="4996803" cy="2704719"/>
          </a:xfrm>
        </p:grpSpPr>
        <p:sp>
          <p:nvSpPr>
            <p:cNvPr id="239" name="Freeform 239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40" name="Freeform 240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41" name="Group 241"/>
          <p:cNvGrpSpPr/>
          <p:nvPr/>
        </p:nvGrpSpPr>
        <p:grpSpPr>
          <a:xfrm>
            <a:off x="10806824" y="6150992"/>
            <a:ext cx="887688" cy="480528"/>
            <a:chOff x="0" y="0"/>
            <a:chExt cx="4996482" cy="2704719"/>
          </a:xfrm>
        </p:grpSpPr>
        <p:sp>
          <p:nvSpPr>
            <p:cNvPr id="242" name="Freeform 242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43" name="Freeform 243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44" name="Group 244"/>
          <p:cNvGrpSpPr/>
          <p:nvPr/>
        </p:nvGrpSpPr>
        <p:grpSpPr>
          <a:xfrm>
            <a:off x="11819762" y="6150992"/>
            <a:ext cx="887631" cy="480528"/>
            <a:chOff x="0" y="0"/>
            <a:chExt cx="4996160" cy="2704719"/>
          </a:xfrm>
        </p:grpSpPr>
        <p:sp>
          <p:nvSpPr>
            <p:cNvPr id="245" name="Freeform 245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46" name="Freeform 246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47" name="Group 247"/>
          <p:cNvGrpSpPr/>
          <p:nvPr/>
        </p:nvGrpSpPr>
        <p:grpSpPr>
          <a:xfrm>
            <a:off x="12832701" y="6150992"/>
            <a:ext cx="887574" cy="480528"/>
            <a:chOff x="0" y="0"/>
            <a:chExt cx="4995839" cy="2704719"/>
          </a:xfrm>
        </p:grpSpPr>
        <p:sp>
          <p:nvSpPr>
            <p:cNvPr id="248" name="Freeform 248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49" name="Freeform 249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50" name="Group 250"/>
          <p:cNvGrpSpPr/>
          <p:nvPr/>
        </p:nvGrpSpPr>
        <p:grpSpPr>
          <a:xfrm>
            <a:off x="13845640" y="6150992"/>
            <a:ext cx="887517" cy="480528"/>
            <a:chOff x="0" y="0"/>
            <a:chExt cx="4995518" cy="2704719"/>
          </a:xfrm>
        </p:grpSpPr>
        <p:sp>
          <p:nvSpPr>
            <p:cNvPr id="251" name="Freeform 251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52" name="Freeform 252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53" name="Group 253"/>
          <p:cNvGrpSpPr/>
          <p:nvPr/>
        </p:nvGrpSpPr>
        <p:grpSpPr>
          <a:xfrm>
            <a:off x="11455310" y="6214083"/>
            <a:ext cx="177173" cy="177173"/>
            <a:chOff x="0" y="0"/>
            <a:chExt cx="812800" cy="812800"/>
          </a:xfrm>
        </p:grpSpPr>
        <p:sp>
          <p:nvSpPr>
            <p:cNvPr id="254" name="Freeform 2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55" name="TextBox 2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6" name="Group 256"/>
          <p:cNvGrpSpPr/>
          <p:nvPr/>
        </p:nvGrpSpPr>
        <p:grpSpPr>
          <a:xfrm>
            <a:off x="12468249" y="6214083"/>
            <a:ext cx="177173" cy="177173"/>
            <a:chOff x="0" y="0"/>
            <a:chExt cx="812800" cy="812800"/>
          </a:xfrm>
        </p:grpSpPr>
        <p:sp>
          <p:nvSpPr>
            <p:cNvPr id="257" name="Freeform 2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58" name="TextBox 25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9" name="Group 259"/>
          <p:cNvGrpSpPr/>
          <p:nvPr/>
        </p:nvGrpSpPr>
        <p:grpSpPr>
          <a:xfrm>
            <a:off x="13481096" y="6214083"/>
            <a:ext cx="177173" cy="177173"/>
            <a:chOff x="0" y="0"/>
            <a:chExt cx="812800" cy="812800"/>
          </a:xfrm>
        </p:grpSpPr>
        <p:sp>
          <p:nvSpPr>
            <p:cNvPr id="260" name="Freeform 2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61" name="TextBox 2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2" name="Group 262"/>
          <p:cNvGrpSpPr/>
          <p:nvPr/>
        </p:nvGrpSpPr>
        <p:grpSpPr>
          <a:xfrm>
            <a:off x="9793885" y="6746142"/>
            <a:ext cx="887746" cy="480528"/>
            <a:chOff x="0" y="0"/>
            <a:chExt cx="4996803" cy="2704719"/>
          </a:xfrm>
        </p:grpSpPr>
        <p:sp>
          <p:nvSpPr>
            <p:cNvPr id="263" name="Freeform 263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264" name="Freeform 264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265" name="Group 265"/>
          <p:cNvGrpSpPr/>
          <p:nvPr/>
        </p:nvGrpSpPr>
        <p:grpSpPr>
          <a:xfrm>
            <a:off x="10806824" y="6746142"/>
            <a:ext cx="887688" cy="480528"/>
            <a:chOff x="0" y="0"/>
            <a:chExt cx="4996482" cy="2704719"/>
          </a:xfrm>
        </p:grpSpPr>
        <p:sp>
          <p:nvSpPr>
            <p:cNvPr id="266" name="Freeform 266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267" name="Freeform 267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268" name="Group 268"/>
          <p:cNvGrpSpPr/>
          <p:nvPr/>
        </p:nvGrpSpPr>
        <p:grpSpPr>
          <a:xfrm>
            <a:off x="11819762" y="6746142"/>
            <a:ext cx="887631" cy="480528"/>
            <a:chOff x="0" y="0"/>
            <a:chExt cx="4996160" cy="2704719"/>
          </a:xfrm>
        </p:grpSpPr>
        <p:sp>
          <p:nvSpPr>
            <p:cNvPr id="269" name="Freeform 269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270" name="Freeform 270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271" name="Group 271"/>
          <p:cNvGrpSpPr/>
          <p:nvPr/>
        </p:nvGrpSpPr>
        <p:grpSpPr>
          <a:xfrm>
            <a:off x="12832701" y="6746142"/>
            <a:ext cx="887574" cy="480528"/>
            <a:chOff x="0" y="0"/>
            <a:chExt cx="4995839" cy="2704719"/>
          </a:xfrm>
        </p:grpSpPr>
        <p:sp>
          <p:nvSpPr>
            <p:cNvPr id="272" name="Freeform 272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273" name="Freeform 273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274" name="Group 274"/>
          <p:cNvGrpSpPr/>
          <p:nvPr/>
        </p:nvGrpSpPr>
        <p:grpSpPr>
          <a:xfrm>
            <a:off x="13845640" y="6746142"/>
            <a:ext cx="887517" cy="480528"/>
            <a:chOff x="0" y="0"/>
            <a:chExt cx="4995518" cy="2704719"/>
          </a:xfrm>
        </p:grpSpPr>
        <p:sp>
          <p:nvSpPr>
            <p:cNvPr id="275" name="Freeform 275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276" name="Freeform 276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277" name="Group 277"/>
          <p:cNvGrpSpPr/>
          <p:nvPr/>
        </p:nvGrpSpPr>
        <p:grpSpPr>
          <a:xfrm>
            <a:off x="11455310" y="6809233"/>
            <a:ext cx="177173" cy="177173"/>
            <a:chOff x="0" y="0"/>
            <a:chExt cx="812800" cy="812800"/>
          </a:xfrm>
        </p:grpSpPr>
        <p:sp>
          <p:nvSpPr>
            <p:cNvPr id="278" name="Freeform 2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79" name="TextBox 27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0" name="Group 280"/>
          <p:cNvGrpSpPr/>
          <p:nvPr/>
        </p:nvGrpSpPr>
        <p:grpSpPr>
          <a:xfrm>
            <a:off x="12468249" y="6809233"/>
            <a:ext cx="177173" cy="177173"/>
            <a:chOff x="0" y="0"/>
            <a:chExt cx="812800" cy="812800"/>
          </a:xfrm>
        </p:grpSpPr>
        <p:sp>
          <p:nvSpPr>
            <p:cNvPr id="281" name="Freeform 28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282" name="TextBox 28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3" name="Group 283"/>
          <p:cNvGrpSpPr/>
          <p:nvPr/>
        </p:nvGrpSpPr>
        <p:grpSpPr>
          <a:xfrm>
            <a:off x="13481096" y="6809233"/>
            <a:ext cx="177173" cy="177173"/>
            <a:chOff x="0" y="0"/>
            <a:chExt cx="812800" cy="812800"/>
          </a:xfrm>
        </p:grpSpPr>
        <p:sp>
          <p:nvSpPr>
            <p:cNvPr id="284" name="Freeform 28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285" name="TextBox 28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6" name="Group 286"/>
          <p:cNvGrpSpPr/>
          <p:nvPr/>
        </p:nvGrpSpPr>
        <p:grpSpPr>
          <a:xfrm>
            <a:off x="15507734" y="4432827"/>
            <a:ext cx="177173" cy="177173"/>
            <a:chOff x="0" y="0"/>
            <a:chExt cx="812800" cy="812800"/>
          </a:xfrm>
        </p:grpSpPr>
        <p:sp>
          <p:nvSpPr>
            <p:cNvPr id="287" name="Freeform 28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288" name="TextBox 28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9" name="Group 289"/>
          <p:cNvGrpSpPr/>
          <p:nvPr/>
        </p:nvGrpSpPr>
        <p:grpSpPr>
          <a:xfrm>
            <a:off x="14858579" y="4418994"/>
            <a:ext cx="887460" cy="480528"/>
            <a:chOff x="0" y="0"/>
            <a:chExt cx="4995196" cy="2704719"/>
          </a:xfrm>
        </p:grpSpPr>
        <p:sp>
          <p:nvSpPr>
            <p:cNvPr id="290" name="Freeform 290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291" name="Freeform 291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292" name="Group 292"/>
          <p:cNvGrpSpPr/>
          <p:nvPr/>
        </p:nvGrpSpPr>
        <p:grpSpPr>
          <a:xfrm>
            <a:off x="15871517" y="4418994"/>
            <a:ext cx="887403" cy="480528"/>
            <a:chOff x="0" y="0"/>
            <a:chExt cx="4994875" cy="2704719"/>
          </a:xfrm>
        </p:grpSpPr>
        <p:sp>
          <p:nvSpPr>
            <p:cNvPr id="293" name="Freeform 293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294" name="Freeform 294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sp>
        <p:nvSpPr>
          <p:cNvPr id="295" name="TextBox 295"/>
          <p:cNvSpPr txBox="1"/>
          <p:nvPr/>
        </p:nvSpPr>
        <p:spPr>
          <a:xfrm>
            <a:off x="16517564" y="447918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296" name="Freeform 296"/>
          <p:cNvSpPr/>
          <p:nvPr/>
        </p:nvSpPr>
        <p:spPr>
          <a:xfrm>
            <a:off x="4763020" y="5907430"/>
            <a:ext cx="1669443" cy="434055"/>
          </a:xfrm>
          <a:custGeom>
            <a:avLst/>
            <a:gdLst/>
            <a:ahLst/>
            <a:cxnLst/>
            <a:rect l="l" t="t" r="r" b="b"/>
            <a:pathLst>
              <a:path w="1669443" h="434055">
                <a:moveTo>
                  <a:pt x="0" y="0"/>
                </a:moveTo>
                <a:lnTo>
                  <a:pt x="1669443" y="0"/>
                </a:lnTo>
                <a:lnTo>
                  <a:pt x="1669443" y="434055"/>
                </a:lnTo>
                <a:lnTo>
                  <a:pt x="0" y="4340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97" name="Freeform 297"/>
          <p:cNvSpPr/>
          <p:nvPr/>
        </p:nvSpPr>
        <p:spPr>
          <a:xfrm>
            <a:off x="4686180" y="2303972"/>
            <a:ext cx="1823124" cy="474012"/>
          </a:xfrm>
          <a:custGeom>
            <a:avLst/>
            <a:gdLst/>
            <a:ahLst/>
            <a:cxnLst/>
            <a:rect l="l" t="t" r="r" b="b"/>
            <a:pathLst>
              <a:path w="1823124" h="474012">
                <a:moveTo>
                  <a:pt x="0" y="0"/>
                </a:moveTo>
                <a:lnTo>
                  <a:pt x="1823123" y="0"/>
                </a:lnTo>
                <a:lnTo>
                  <a:pt x="1823123" y="474012"/>
                </a:lnTo>
                <a:lnTo>
                  <a:pt x="0" y="474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98" name="Freeform 298"/>
          <p:cNvSpPr/>
          <p:nvPr/>
        </p:nvSpPr>
        <p:spPr>
          <a:xfrm>
            <a:off x="11013085" y="4237424"/>
            <a:ext cx="1829126" cy="475573"/>
          </a:xfrm>
          <a:custGeom>
            <a:avLst/>
            <a:gdLst/>
            <a:ahLst/>
            <a:cxnLst/>
            <a:rect l="l" t="t" r="r" b="b"/>
            <a:pathLst>
              <a:path w="1829126" h="475573">
                <a:moveTo>
                  <a:pt x="0" y="0"/>
                </a:moveTo>
                <a:lnTo>
                  <a:pt x="1829126" y="0"/>
                </a:lnTo>
                <a:lnTo>
                  <a:pt x="1829126" y="475573"/>
                </a:lnTo>
                <a:lnTo>
                  <a:pt x="0" y="4755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299" name="Group 299"/>
          <p:cNvGrpSpPr/>
          <p:nvPr/>
        </p:nvGrpSpPr>
        <p:grpSpPr>
          <a:xfrm>
            <a:off x="4119988" y="6617769"/>
            <a:ext cx="903900" cy="489335"/>
            <a:chOff x="0" y="0"/>
            <a:chExt cx="4996160" cy="2704719"/>
          </a:xfrm>
        </p:grpSpPr>
        <p:sp>
          <p:nvSpPr>
            <p:cNvPr id="300" name="Freeform 30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01" name="Freeform 30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02" name="Group 302"/>
          <p:cNvGrpSpPr/>
          <p:nvPr/>
        </p:nvGrpSpPr>
        <p:grpSpPr>
          <a:xfrm>
            <a:off x="5145821" y="6586365"/>
            <a:ext cx="903842" cy="489335"/>
            <a:chOff x="0" y="0"/>
            <a:chExt cx="4995839" cy="2704719"/>
          </a:xfrm>
        </p:grpSpPr>
        <p:sp>
          <p:nvSpPr>
            <p:cNvPr id="303" name="Freeform 30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04" name="Freeform 30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05" name="Group 305"/>
          <p:cNvGrpSpPr/>
          <p:nvPr/>
        </p:nvGrpSpPr>
        <p:grpSpPr>
          <a:xfrm>
            <a:off x="6177325" y="6586365"/>
            <a:ext cx="903784" cy="489335"/>
            <a:chOff x="0" y="0"/>
            <a:chExt cx="4995518" cy="2704719"/>
          </a:xfrm>
        </p:grpSpPr>
        <p:sp>
          <p:nvSpPr>
            <p:cNvPr id="306" name="Freeform 306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07" name="Freeform 307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08" name="Group 308"/>
          <p:cNvGrpSpPr/>
          <p:nvPr/>
        </p:nvGrpSpPr>
        <p:grpSpPr>
          <a:xfrm>
            <a:off x="7212782" y="6586365"/>
            <a:ext cx="903726" cy="489335"/>
            <a:chOff x="0" y="0"/>
            <a:chExt cx="4995196" cy="2704719"/>
          </a:xfrm>
        </p:grpSpPr>
        <p:sp>
          <p:nvSpPr>
            <p:cNvPr id="309" name="Freeform 309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10" name="Freeform 310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11" name="Group 311"/>
          <p:cNvGrpSpPr/>
          <p:nvPr/>
        </p:nvGrpSpPr>
        <p:grpSpPr>
          <a:xfrm>
            <a:off x="8240333" y="6586365"/>
            <a:ext cx="903667" cy="489335"/>
            <a:chOff x="0" y="0"/>
            <a:chExt cx="4994875" cy="2704719"/>
          </a:xfrm>
        </p:grpSpPr>
        <p:sp>
          <p:nvSpPr>
            <p:cNvPr id="312" name="Freeform 312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13" name="Freeform 313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14" name="Group 314"/>
          <p:cNvGrpSpPr/>
          <p:nvPr/>
        </p:nvGrpSpPr>
        <p:grpSpPr>
          <a:xfrm>
            <a:off x="4774688" y="6650613"/>
            <a:ext cx="180420" cy="180420"/>
            <a:chOff x="0" y="0"/>
            <a:chExt cx="812800" cy="812800"/>
          </a:xfrm>
        </p:grpSpPr>
        <p:sp>
          <p:nvSpPr>
            <p:cNvPr id="315" name="Freeform 3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16" name="TextBox 3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7" name="Group 317"/>
          <p:cNvGrpSpPr/>
          <p:nvPr/>
        </p:nvGrpSpPr>
        <p:grpSpPr>
          <a:xfrm>
            <a:off x="5815930" y="6621479"/>
            <a:ext cx="180420" cy="180420"/>
            <a:chOff x="0" y="0"/>
            <a:chExt cx="812800" cy="812800"/>
          </a:xfrm>
        </p:grpSpPr>
        <p:sp>
          <p:nvSpPr>
            <p:cNvPr id="318" name="Freeform 3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19" name="TextBox 3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0" name="Group 320"/>
          <p:cNvGrpSpPr/>
          <p:nvPr/>
        </p:nvGrpSpPr>
        <p:grpSpPr>
          <a:xfrm>
            <a:off x="6843902" y="6617769"/>
            <a:ext cx="180420" cy="180420"/>
            <a:chOff x="0" y="0"/>
            <a:chExt cx="812800" cy="812800"/>
          </a:xfrm>
        </p:grpSpPr>
        <p:sp>
          <p:nvSpPr>
            <p:cNvPr id="321" name="Freeform 3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322" name="TextBox 3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3" name="Group 323"/>
          <p:cNvGrpSpPr/>
          <p:nvPr/>
        </p:nvGrpSpPr>
        <p:grpSpPr>
          <a:xfrm>
            <a:off x="7883393" y="6624588"/>
            <a:ext cx="180420" cy="180420"/>
            <a:chOff x="0" y="0"/>
            <a:chExt cx="812800" cy="812800"/>
          </a:xfrm>
        </p:grpSpPr>
        <p:sp>
          <p:nvSpPr>
            <p:cNvPr id="324" name="Freeform 3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25" name="TextBox 3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6" name="Group 326"/>
          <p:cNvGrpSpPr/>
          <p:nvPr/>
        </p:nvGrpSpPr>
        <p:grpSpPr>
          <a:xfrm>
            <a:off x="8905314" y="6617769"/>
            <a:ext cx="180420" cy="180420"/>
            <a:chOff x="0" y="0"/>
            <a:chExt cx="812800" cy="812800"/>
          </a:xfrm>
        </p:grpSpPr>
        <p:sp>
          <p:nvSpPr>
            <p:cNvPr id="327" name="Freeform 3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28" name="TextBox 3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9" name="Group 329"/>
          <p:cNvGrpSpPr/>
          <p:nvPr/>
        </p:nvGrpSpPr>
        <p:grpSpPr>
          <a:xfrm>
            <a:off x="2051308" y="7192424"/>
            <a:ext cx="904016" cy="489335"/>
            <a:chOff x="0" y="0"/>
            <a:chExt cx="4996803" cy="2704719"/>
          </a:xfrm>
        </p:grpSpPr>
        <p:sp>
          <p:nvSpPr>
            <p:cNvPr id="330" name="Freeform 330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31" name="Freeform 331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32" name="Group 332"/>
          <p:cNvGrpSpPr/>
          <p:nvPr/>
        </p:nvGrpSpPr>
        <p:grpSpPr>
          <a:xfrm>
            <a:off x="3082813" y="7192424"/>
            <a:ext cx="903958" cy="489335"/>
            <a:chOff x="0" y="0"/>
            <a:chExt cx="4996482" cy="2704719"/>
          </a:xfrm>
        </p:grpSpPr>
        <p:sp>
          <p:nvSpPr>
            <p:cNvPr id="333" name="Freeform 333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34" name="Freeform 334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35" name="Group 335"/>
          <p:cNvGrpSpPr/>
          <p:nvPr/>
        </p:nvGrpSpPr>
        <p:grpSpPr>
          <a:xfrm>
            <a:off x="4114317" y="7192424"/>
            <a:ext cx="903900" cy="489335"/>
            <a:chOff x="0" y="0"/>
            <a:chExt cx="4996160" cy="2704719"/>
          </a:xfrm>
        </p:grpSpPr>
        <p:sp>
          <p:nvSpPr>
            <p:cNvPr id="336" name="Freeform 336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37" name="Freeform 337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38" name="Group 338"/>
          <p:cNvGrpSpPr/>
          <p:nvPr/>
        </p:nvGrpSpPr>
        <p:grpSpPr>
          <a:xfrm>
            <a:off x="5145821" y="7192424"/>
            <a:ext cx="903842" cy="489335"/>
            <a:chOff x="0" y="0"/>
            <a:chExt cx="4995839" cy="2704719"/>
          </a:xfrm>
        </p:grpSpPr>
        <p:sp>
          <p:nvSpPr>
            <p:cNvPr id="339" name="Freeform 339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40" name="Freeform 340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41" name="Group 341"/>
          <p:cNvGrpSpPr/>
          <p:nvPr/>
        </p:nvGrpSpPr>
        <p:grpSpPr>
          <a:xfrm>
            <a:off x="6177325" y="7192424"/>
            <a:ext cx="903784" cy="489335"/>
            <a:chOff x="0" y="0"/>
            <a:chExt cx="4995518" cy="2704719"/>
          </a:xfrm>
        </p:grpSpPr>
        <p:sp>
          <p:nvSpPr>
            <p:cNvPr id="342" name="Freeform 342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43" name="Freeform 343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44" name="Group 344"/>
          <p:cNvGrpSpPr/>
          <p:nvPr/>
        </p:nvGrpSpPr>
        <p:grpSpPr>
          <a:xfrm>
            <a:off x="7208829" y="7192424"/>
            <a:ext cx="903726" cy="489335"/>
            <a:chOff x="0" y="0"/>
            <a:chExt cx="4995196" cy="2704719"/>
          </a:xfrm>
        </p:grpSpPr>
        <p:sp>
          <p:nvSpPr>
            <p:cNvPr id="345" name="Freeform 345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46" name="Freeform 346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47" name="Group 347"/>
          <p:cNvGrpSpPr/>
          <p:nvPr/>
        </p:nvGrpSpPr>
        <p:grpSpPr>
          <a:xfrm>
            <a:off x="8240333" y="7192424"/>
            <a:ext cx="903667" cy="489335"/>
            <a:chOff x="0" y="0"/>
            <a:chExt cx="4994875" cy="2704719"/>
          </a:xfrm>
        </p:grpSpPr>
        <p:sp>
          <p:nvSpPr>
            <p:cNvPr id="348" name="Freeform 348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49" name="Freeform 349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50" name="Group 350"/>
          <p:cNvGrpSpPr/>
          <p:nvPr/>
        </p:nvGrpSpPr>
        <p:grpSpPr>
          <a:xfrm>
            <a:off x="2714077" y="7226670"/>
            <a:ext cx="180420" cy="180420"/>
            <a:chOff x="0" y="0"/>
            <a:chExt cx="812800" cy="812800"/>
          </a:xfrm>
        </p:grpSpPr>
        <p:sp>
          <p:nvSpPr>
            <p:cNvPr id="351" name="Freeform 3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52" name="TextBox 35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3" name="Group 353"/>
          <p:cNvGrpSpPr/>
          <p:nvPr/>
        </p:nvGrpSpPr>
        <p:grpSpPr>
          <a:xfrm>
            <a:off x="3750887" y="7211684"/>
            <a:ext cx="180420" cy="180420"/>
            <a:chOff x="0" y="0"/>
            <a:chExt cx="812800" cy="812800"/>
          </a:xfrm>
        </p:grpSpPr>
        <p:sp>
          <p:nvSpPr>
            <p:cNvPr id="354" name="Freeform 3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355" name="TextBox 3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6" name="Group 356"/>
          <p:cNvGrpSpPr/>
          <p:nvPr/>
        </p:nvGrpSpPr>
        <p:grpSpPr>
          <a:xfrm>
            <a:off x="4780418" y="7221404"/>
            <a:ext cx="180420" cy="180420"/>
            <a:chOff x="0" y="0"/>
            <a:chExt cx="812800" cy="812800"/>
          </a:xfrm>
        </p:grpSpPr>
        <p:sp>
          <p:nvSpPr>
            <p:cNvPr id="357" name="Freeform 3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358" name="TextBox 35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9" name="Group 359"/>
          <p:cNvGrpSpPr/>
          <p:nvPr/>
        </p:nvGrpSpPr>
        <p:grpSpPr>
          <a:xfrm>
            <a:off x="5815930" y="7218575"/>
            <a:ext cx="180420" cy="180420"/>
            <a:chOff x="0" y="0"/>
            <a:chExt cx="812800" cy="812800"/>
          </a:xfrm>
        </p:grpSpPr>
        <p:sp>
          <p:nvSpPr>
            <p:cNvPr id="360" name="Freeform 3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361" name="TextBox 3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2" name="Group 362"/>
          <p:cNvGrpSpPr/>
          <p:nvPr/>
        </p:nvGrpSpPr>
        <p:grpSpPr>
          <a:xfrm>
            <a:off x="7871870" y="7221404"/>
            <a:ext cx="180420" cy="180420"/>
            <a:chOff x="0" y="0"/>
            <a:chExt cx="812800" cy="812800"/>
          </a:xfrm>
        </p:grpSpPr>
        <p:sp>
          <p:nvSpPr>
            <p:cNvPr id="363" name="Freeform 3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364" name="TextBox 36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5" name="Freeform 365"/>
          <p:cNvSpPr/>
          <p:nvPr/>
        </p:nvSpPr>
        <p:spPr>
          <a:xfrm rot="-605522">
            <a:off x="-149210" y="7832484"/>
            <a:ext cx="2290200" cy="1426848"/>
          </a:xfrm>
          <a:custGeom>
            <a:avLst/>
            <a:gdLst/>
            <a:ahLst/>
            <a:cxnLst/>
            <a:rect l="l" t="t" r="r" b="b"/>
            <a:pathLst>
              <a:path w="2290200" h="1426848">
                <a:moveTo>
                  <a:pt x="0" y="0"/>
                </a:moveTo>
                <a:lnTo>
                  <a:pt x="2290201" y="0"/>
                </a:lnTo>
                <a:lnTo>
                  <a:pt x="2290201" y="1426848"/>
                </a:lnTo>
                <a:lnTo>
                  <a:pt x="0" y="14268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571" t="-37931" r="-7008"/>
            </a:stretch>
          </a:blipFill>
        </p:spPr>
      </p:sp>
      <p:grpSp>
        <p:nvGrpSpPr>
          <p:cNvPr id="366" name="Group 366"/>
          <p:cNvGrpSpPr/>
          <p:nvPr/>
        </p:nvGrpSpPr>
        <p:grpSpPr>
          <a:xfrm>
            <a:off x="2051308" y="7798482"/>
            <a:ext cx="904016" cy="489335"/>
            <a:chOff x="0" y="0"/>
            <a:chExt cx="4996803" cy="2704719"/>
          </a:xfrm>
        </p:grpSpPr>
        <p:sp>
          <p:nvSpPr>
            <p:cNvPr id="367" name="Freeform 36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68" name="Freeform 36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69" name="Group 369"/>
          <p:cNvGrpSpPr/>
          <p:nvPr/>
        </p:nvGrpSpPr>
        <p:grpSpPr>
          <a:xfrm>
            <a:off x="3082813" y="7798482"/>
            <a:ext cx="903958" cy="489335"/>
            <a:chOff x="0" y="0"/>
            <a:chExt cx="4996482" cy="2704719"/>
          </a:xfrm>
        </p:grpSpPr>
        <p:sp>
          <p:nvSpPr>
            <p:cNvPr id="370" name="Freeform 370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71" name="Freeform 371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72" name="Group 372"/>
          <p:cNvGrpSpPr/>
          <p:nvPr/>
        </p:nvGrpSpPr>
        <p:grpSpPr>
          <a:xfrm>
            <a:off x="4114317" y="7798482"/>
            <a:ext cx="903900" cy="489335"/>
            <a:chOff x="0" y="0"/>
            <a:chExt cx="4996160" cy="2704719"/>
          </a:xfrm>
        </p:grpSpPr>
        <p:sp>
          <p:nvSpPr>
            <p:cNvPr id="373" name="Freeform 373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374" name="Freeform 374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375" name="Group 375"/>
          <p:cNvGrpSpPr/>
          <p:nvPr/>
        </p:nvGrpSpPr>
        <p:grpSpPr>
          <a:xfrm>
            <a:off x="5145821" y="7783681"/>
            <a:ext cx="903842" cy="489335"/>
            <a:chOff x="0" y="0"/>
            <a:chExt cx="4995839" cy="2704719"/>
          </a:xfrm>
        </p:grpSpPr>
        <p:sp>
          <p:nvSpPr>
            <p:cNvPr id="376" name="Freeform 376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77" name="Freeform 377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78" name="Group 378"/>
          <p:cNvGrpSpPr/>
          <p:nvPr/>
        </p:nvGrpSpPr>
        <p:grpSpPr>
          <a:xfrm>
            <a:off x="6177325" y="7798482"/>
            <a:ext cx="903784" cy="489335"/>
            <a:chOff x="0" y="0"/>
            <a:chExt cx="4995518" cy="2704719"/>
          </a:xfrm>
        </p:grpSpPr>
        <p:sp>
          <p:nvSpPr>
            <p:cNvPr id="379" name="Freeform 379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380" name="Freeform 380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grpSp>
        <p:nvGrpSpPr>
          <p:cNvPr id="381" name="Group 381"/>
          <p:cNvGrpSpPr/>
          <p:nvPr/>
        </p:nvGrpSpPr>
        <p:grpSpPr>
          <a:xfrm>
            <a:off x="7208829" y="7798482"/>
            <a:ext cx="903726" cy="489335"/>
            <a:chOff x="0" y="0"/>
            <a:chExt cx="4995196" cy="2704719"/>
          </a:xfrm>
        </p:grpSpPr>
        <p:sp>
          <p:nvSpPr>
            <p:cNvPr id="382" name="Freeform 382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383" name="Freeform 383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384" name="Group 384"/>
          <p:cNvGrpSpPr/>
          <p:nvPr/>
        </p:nvGrpSpPr>
        <p:grpSpPr>
          <a:xfrm>
            <a:off x="8240333" y="7798482"/>
            <a:ext cx="903667" cy="489335"/>
            <a:chOff x="0" y="0"/>
            <a:chExt cx="4994875" cy="2704719"/>
          </a:xfrm>
        </p:grpSpPr>
        <p:sp>
          <p:nvSpPr>
            <p:cNvPr id="385" name="Freeform 385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386" name="Freeform 386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387" name="Group 387"/>
          <p:cNvGrpSpPr/>
          <p:nvPr/>
        </p:nvGrpSpPr>
        <p:grpSpPr>
          <a:xfrm>
            <a:off x="8912654" y="7834112"/>
            <a:ext cx="180420" cy="180420"/>
            <a:chOff x="0" y="0"/>
            <a:chExt cx="812800" cy="812800"/>
          </a:xfrm>
        </p:grpSpPr>
        <p:sp>
          <p:nvSpPr>
            <p:cNvPr id="388" name="Freeform 38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389" name="TextBox 38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0" name="Group 390"/>
          <p:cNvGrpSpPr/>
          <p:nvPr/>
        </p:nvGrpSpPr>
        <p:grpSpPr>
          <a:xfrm>
            <a:off x="5181235" y="9008187"/>
            <a:ext cx="903842" cy="489335"/>
            <a:chOff x="0" y="0"/>
            <a:chExt cx="4995839" cy="2704719"/>
          </a:xfrm>
        </p:grpSpPr>
        <p:sp>
          <p:nvSpPr>
            <p:cNvPr id="391" name="Freeform 391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392" name="Freeform 392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393" name="Group 393"/>
          <p:cNvGrpSpPr/>
          <p:nvPr/>
        </p:nvGrpSpPr>
        <p:grpSpPr>
          <a:xfrm>
            <a:off x="2051308" y="8404540"/>
            <a:ext cx="904016" cy="489335"/>
            <a:chOff x="0" y="0"/>
            <a:chExt cx="4996803" cy="2704719"/>
          </a:xfrm>
        </p:grpSpPr>
        <p:sp>
          <p:nvSpPr>
            <p:cNvPr id="394" name="Freeform 39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395" name="Freeform 39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396" name="Group 396"/>
          <p:cNvGrpSpPr/>
          <p:nvPr/>
        </p:nvGrpSpPr>
        <p:grpSpPr>
          <a:xfrm>
            <a:off x="3082813" y="8404540"/>
            <a:ext cx="903958" cy="489335"/>
            <a:chOff x="0" y="0"/>
            <a:chExt cx="4996482" cy="2704719"/>
          </a:xfrm>
        </p:grpSpPr>
        <p:sp>
          <p:nvSpPr>
            <p:cNvPr id="397" name="Freeform 397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98" name="Freeform 398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99" name="Group 399"/>
          <p:cNvGrpSpPr/>
          <p:nvPr/>
        </p:nvGrpSpPr>
        <p:grpSpPr>
          <a:xfrm>
            <a:off x="4114317" y="8404540"/>
            <a:ext cx="903900" cy="489335"/>
            <a:chOff x="0" y="0"/>
            <a:chExt cx="4996160" cy="2704719"/>
          </a:xfrm>
        </p:grpSpPr>
        <p:sp>
          <p:nvSpPr>
            <p:cNvPr id="400" name="Freeform 40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01" name="Freeform 40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02" name="Group 402"/>
          <p:cNvGrpSpPr/>
          <p:nvPr/>
        </p:nvGrpSpPr>
        <p:grpSpPr>
          <a:xfrm>
            <a:off x="5145821" y="8404540"/>
            <a:ext cx="903842" cy="489335"/>
            <a:chOff x="0" y="0"/>
            <a:chExt cx="4995839" cy="2704719"/>
          </a:xfrm>
        </p:grpSpPr>
        <p:sp>
          <p:nvSpPr>
            <p:cNvPr id="403" name="Freeform 403"/>
            <p:cNvSpPr/>
            <p:nvPr/>
          </p:nvSpPr>
          <p:spPr>
            <a:xfrm>
              <a:off x="149788" y="140666"/>
              <a:ext cx="4696790" cy="2406574"/>
            </a:xfrm>
            <a:custGeom>
              <a:avLst/>
              <a:gdLst/>
              <a:ahLst/>
              <a:cxnLst/>
              <a:rect l="l" t="t" r="r" b="b"/>
              <a:pathLst>
                <a:path w="4696790" h="2406574">
                  <a:moveTo>
                    <a:pt x="4661520" y="814120"/>
                  </a:moveTo>
                  <a:cubicBezTo>
                    <a:pt x="4698350" y="1240967"/>
                    <a:pt x="4706605" y="1383334"/>
                    <a:pt x="4685015" y="1811451"/>
                  </a:cubicBezTo>
                  <a:cubicBezTo>
                    <a:pt x="4765660" y="2652699"/>
                    <a:pt x="3616818" y="2281097"/>
                    <a:pt x="3119105" y="2351963"/>
                  </a:cubicBezTo>
                  <a:cubicBezTo>
                    <a:pt x="1951164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869" y="26847"/>
                    <a:pt x="2891056" y="-17349"/>
                    <a:pt x="3256519" y="7543"/>
                  </a:cubicBezTo>
                  <a:cubicBezTo>
                    <a:pt x="3838560" y="16560"/>
                    <a:pt x="4720829" y="-12777"/>
                    <a:pt x="4661520" y="814120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  <p:sp>
          <p:nvSpPr>
            <p:cNvPr id="404" name="Freeform 404"/>
            <p:cNvSpPr/>
            <p:nvPr/>
          </p:nvSpPr>
          <p:spPr>
            <a:xfrm>
              <a:off x="-50" y="0"/>
              <a:ext cx="4995803" cy="2704740"/>
            </a:xfrm>
            <a:custGeom>
              <a:avLst/>
              <a:gdLst/>
              <a:ahLst/>
              <a:cxnLst/>
              <a:rect l="l" t="t" r="r" b="b"/>
              <a:pathLst>
                <a:path w="4995803" h="2704740">
                  <a:moveTo>
                    <a:pt x="3455633" y="0"/>
                  </a:moveTo>
                  <a:cubicBezTo>
                    <a:pt x="4183978" y="17272"/>
                    <a:pt x="4964012" y="12319"/>
                    <a:pt x="4953090" y="1020699"/>
                  </a:cubicBezTo>
                  <a:cubicBezTo>
                    <a:pt x="4939374" y="1395730"/>
                    <a:pt x="5180801" y="2426335"/>
                    <a:pt x="4646385" y="2578862"/>
                  </a:cubicBezTo>
                  <a:cubicBezTo>
                    <a:pt x="4219919" y="2732278"/>
                    <a:pt x="3605493" y="2623058"/>
                    <a:pt x="3156429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321" y="6223"/>
                    <a:pt x="3455633" y="0"/>
                  </a:cubicBezTo>
                  <a:close/>
                  <a:moveTo>
                    <a:pt x="4763606" y="1920494"/>
                  </a:moveTo>
                  <a:cubicBezTo>
                    <a:pt x="4784434" y="1510411"/>
                    <a:pt x="4776560" y="1386078"/>
                    <a:pt x="4741000" y="977138"/>
                  </a:cubicBezTo>
                  <a:cubicBezTo>
                    <a:pt x="4798277" y="184912"/>
                    <a:pt x="3947123" y="213106"/>
                    <a:pt x="3385656" y="204470"/>
                  </a:cubicBezTo>
                  <a:cubicBezTo>
                    <a:pt x="3020077" y="180721"/>
                    <a:pt x="2259733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73" y="2476373"/>
                    <a:pt x="3252941" y="2438273"/>
                  </a:cubicBezTo>
                  <a:cubicBezTo>
                    <a:pt x="3733128" y="2370455"/>
                    <a:pt x="4841457" y="2726436"/>
                    <a:pt x="4763606" y="1920494"/>
                  </a:cubicBezTo>
                  <a:close/>
                </a:path>
              </a:pathLst>
            </a:custGeom>
            <a:solidFill>
              <a:srgbClr val="FED7FE"/>
            </a:solidFill>
          </p:spPr>
        </p:sp>
      </p:grpSp>
      <p:grpSp>
        <p:nvGrpSpPr>
          <p:cNvPr id="405" name="Group 405"/>
          <p:cNvGrpSpPr/>
          <p:nvPr/>
        </p:nvGrpSpPr>
        <p:grpSpPr>
          <a:xfrm>
            <a:off x="7208829" y="8404540"/>
            <a:ext cx="903726" cy="489335"/>
            <a:chOff x="0" y="0"/>
            <a:chExt cx="4995196" cy="2704719"/>
          </a:xfrm>
        </p:grpSpPr>
        <p:sp>
          <p:nvSpPr>
            <p:cNvPr id="406" name="Freeform 406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407" name="Freeform 407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408" name="Group 408"/>
          <p:cNvGrpSpPr/>
          <p:nvPr/>
        </p:nvGrpSpPr>
        <p:grpSpPr>
          <a:xfrm>
            <a:off x="8240333" y="8404540"/>
            <a:ext cx="903667" cy="489335"/>
            <a:chOff x="0" y="0"/>
            <a:chExt cx="4994875" cy="2704719"/>
          </a:xfrm>
        </p:grpSpPr>
        <p:sp>
          <p:nvSpPr>
            <p:cNvPr id="409" name="Freeform 409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410" name="Freeform 410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411" name="Group 411"/>
          <p:cNvGrpSpPr/>
          <p:nvPr/>
        </p:nvGrpSpPr>
        <p:grpSpPr>
          <a:xfrm>
            <a:off x="2711680" y="8468788"/>
            <a:ext cx="180420" cy="180420"/>
            <a:chOff x="0" y="0"/>
            <a:chExt cx="812800" cy="812800"/>
          </a:xfrm>
        </p:grpSpPr>
        <p:sp>
          <p:nvSpPr>
            <p:cNvPr id="412" name="Freeform 4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13" name="TextBox 4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4" name="Group 414"/>
          <p:cNvGrpSpPr/>
          <p:nvPr/>
        </p:nvGrpSpPr>
        <p:grpSpPr>
          <a:xfrm>
            <a:off x="3743184" y="8468788"/>
            <a:ext cx="180420" cy="180420"/>
            <a:chOff x="0" y="0"/>
            <a:chExt cx="812800" cy="812800"/>
          </a:xfrm>
        </p:grpSpPr>
        <p:sp>
          <p:nvSpPr>
            <p:cNvPr id="415" name="Freeform 4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16" name="TextBox 4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7" name="Group 417"/>
          <p:cNvGrpSpPr/>
          <p:nvPr/>
        </p:nvGrpSpPr>
        <p:grpSpPr>
          <a:xfrm>
            <a:off x="4774688" y="8468788"/>
            <a:ext cx="180420" cy="180420"/>
            <a:chOff x="0" y="0"/>
            <a:chExt cx="812800" cy="812800"/>
          </a:xfrm>
        </p:grpSpPr>
        <p:sp>
          <p:nvSpPr>
            <p:cNvPr id="418" name="Freeform 4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19" name="TextBox 4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0" name="Group 420"/>
          <p:cNvGrpSpPr/>
          <p:nvPr/>
        </p:nvGrpSpPr>
        <p:grpSpPr>
          <a:xfrm>
            <a:off x="5806100" y="8468788"/>
            <a:ext cx="180420" cy="180420"/>
            <a:chOff x="0" y="0"/>
            <a:chExt cx="812800" cy="812800"/>
          </a:xfrm>
        </p:grpSpPr>
        <p:sp>
          <p:nvSpPr>
            <p:cNvPr id="421" name="Freeform 4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22" name="TextBox 4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3" name="Group 423"/>
          <p:cNvGrpSpPr/>
          <p:nvPr/>
        </p:nvGrpSpPr>
        <p:grpSpPr>
          <a:xfrm>
            <a:off x="7868992" y="8468788"/>
            <a:ext cx="180420" cy="180420"/>
            <a:chOff x="0" y="0"/>
            <a:chExt cx="812800" cy="812800"/>
          </a:xfrm>
        </p:grpSpPr>
        <p:sp>
          <p:nvSpPr>
            <p:cNvPr id="424" name="Freeform 4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25" name="TextBox 4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6" name="Group 426"/>
          <p:cNvGrpSpPr/>
          <p:nvPr/>
        </p:nvGrpSpPr>
        <p:grpSpPr>
          <a:xfrm>
            <a:off x="8912654" y="8431464"/>
            <a:ext cx="180420" cy="180420"/>
            <a:chOff x="0" y="0"/>
            <a:chExt cx="812800" cy="812800"/>
          </a:xfrm>
        </p:grpSpPr>
        <p:sp>
          <p:nvSpPr>
            <p:cNvPr id="427" name="Freeform 4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28" name="TextBox 4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9" name="Group 429"/>
          <p:cNvGrpSpPr/>
          <p:nvPr/>
        </p:nvGrpSpPr>
        <p:grpSpPr>
          <a:xfrm>
            <a:off x="4147782" y="8998859"/>
            <a:ext cx="903900" cy="489335"/>
            <a:chOff x="0" y="0"/>
            <a:chExt cx="4996160" cy="2704719"/>
          </a:xfrm>
        </p:grpSpPr>
        <p:sp>
          <p:nvSpPr>
            <p:cNvPr id="430" name="Freeform 430"/>
            <p:cNvSpPr/>
            <p:nvPr/>
          </p:nvSpPr>
          <p:spPr>
            <a:xfrm>
              <a:off x="149788" y="140666"/>
              <a:ext cx="4697111" cy="2406574"/>
            </a:xfrm>
            <a:custGeom>
              <a:avLst/>
              <a:gdLst/>
              <a:ahLst/>
              <a:cxnLst/>
              <a:rect l="l" t="t" r="r" b="b"/>
              <a:pathLst>
                <a:path w="4697111" h="2406574">
                  <a:moveTo>
                    <a:pt x="4661842" y="814120"/>
                  </a:moveTo>
                  <a:cubicBezTo>
                    <a:pt x="4698671" y="1240967"/>
                    <a:pt x="4706926" y="1383334"/>
                    <a:pt x="4685337" y="1811451"/>
                  </a:cubicBezTo>
                  <a:cubicBezTo>
                    <a:pt x="4765982" y="2652699"/>
                    <a:pt x="3617139" y="2281097"/>
                    <a:pt x="3119426" y="2351963"/>
                  </a:cubicBezTo>
                  <a:cubicBezTo>
                    <a:pt x="195121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956" y="26847"/>
                    <a:pt x="2891344" y="-17349"/>
                    <a:pt x="3256840" y="7543"/>
                  </a:cubicBezTo>
                  <a:cubicBezTo>
                    <a:pt x="3838882" y="16560"/>
                    <a:pt x="4721151" y="-12777"/>
                    <a:pt x="4661842" y="814120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  <p:sp>
          <p:nvSpPr>
            <p:cNvPr id="431" name="Freeform 431"/>
            <p:cNvSpPr/>
            <p:nvPr/>
          </p:nvSpPr>
          <p:spPr>
            <a:xfrm>
              <a:off x="-50" y="0"/>
              <a:ext cx="4996124" cy="2704740"/>
            </a:xfrm>
            <a:custGeom>
              <a:avLst/>
              <a:gdLst/>
              <a:ahLst/>
              <a:cxnLst/>
              <a:rect l="l" t="t" r="r" b="b"/>
              <a:pathLst>
                <a:path w="4996124" h="2704740">
                  <a:moveTo>
                    <a:pt x="3455955" y="0"/>
                  </a:moveTo>
                  <a:cubicBezTo>
                    <a:pt x="4184300" y="17272"/>
                    <a:pt x="4964333" y="12319"/>
                    <a:pt x="4953412" y="1020699"/>
                  </a:cubicBezTo>
                  <a:cubicBezTo>
                    <a:pt x="4939696" y="1395730"/>
                    <a:pt x="5181123" y="2426335"/>
                    <a:pt x="4646707" y="2578862"/>
                  </a:cubicBezTo>
                  <a:cubicBezTo>
                    <a:pt x="4220240" y="2732278"/>
                    <a:pt x="3605814" y="2623058"/>
                    <a:pt x="315674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455" y="6223"/>
                    <a:pt x="3455955" y="0"/>
                  </a:cubicBezTo>
                  <a:close/>
                  <a:moveTo>
                    <a:pt x="4763928" y="1920494"/>
                  </a:moveTo>
                  <a:cubicBezTo>
                    <a:pt x="4784756" y="1510411"/>
                    <a:pt x="4776882" y="1386078"/>
                    <a:pt x="4741322" y="977138"/>
                  </a:cubicBezTo>
                  <a:cubicBezTo>
                    <a:pt x="4798599" y="184912"/>
                    <a:pt x="3947445" y="213106"/>
                    <a:pt x="3385978" y="204470"/>
                  </a:cubicBezTo>
                  <a:cubicBezTo>
                    <a:pt x="3020360" y="180721"/>
                    <a:pt x="2259821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24" y="2476373"/>
                    <a:pt x="3253263" y="2438273"/>
                  </a:cubicBezTo>
                  <a:cubicBezTo>
                    <a:pt x="3733450" y="2370455"/>
                    <a:pt x="4841778" y="2726436"/>
                    <a:pt x="4763928" y="1920494"/>
                  </a:cubicBezTo>
                  <a:close/>
                </a:path>
              </a:pathLst>
            </a:custGeom>
            <a:solidFill>
              <a:srgbClr val="CFF4F9"/>
            </a:solidFill>
          </p:spPr>
        </p:sp>
      </p:grpSp>
      <p:grpSp>
        <p:nvGrpSpPr>
          <p:cNvPr id="432" name="Group 432"/>
          <p:cNvGrpSpPr/>
          <p:nvPr/>
        </p:nvGrpSpPr>
        <p:grpSpPr>
          <a:xfrm>
            <a:off x="3082710" y="9008187"/>
            <a:ext cx="903958" cy="489335"/>
            <a:chOff x="0" y="0"/>
            <a:chExt cx="4996482" cy="2704719"/>
          </a:xfrm>
        </p:grpSpPr>
        <p:sp>
          <p:nvSpPr>
            <p:cNvPr id="433" name="Freeform 433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434" name="Freeform 434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435" name="Group 435"/>
          <p:cNvGrpSpPr/>
          <p:nvPr/>
        </p:nvGrpSpPr>
        <p:grpSpPr>
          <a:xfrm>
            <a:off x="2051308" y="9010599"/>
            <a:ext cx="904016" cy="489335"/>
            <a:chOff x="0" y="0"/>
            <a:chExt cx="4996803" cy="2704719"/>
          </a:xfrm>
        </p:grpSpPr>
        <p:sp>
          <p:nvSpPr>
            <p:cNvPr id="436" name="Freeform 436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37" name="Freeform 437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38" name="Group 438"/>
          <p:cNvGrpSpPr/>
          <p:nvPr/>
        </p:nvGrpSpPr>
        <p:grpSpPr>
          <a:xfrm>
            <a:off x="4799166" y="9035585"/>
            <a:ext cx="180420" cy="180420"/>
            <a:chOff x="0" y="0"/>
            <a:chExt cx="812800" cy="812800"/>
          </a:xfrm>
        </p:grpSpPr>
        <p:sp>
          <p:nvSpPr>
            <p:cNvPr id="439" name="Freeform 4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DCBCA"/>
            </a:solidFill>
          </p:spPr>
        </p:sp>
        <p:sp>
          <p:nvSpPr>
            <p:cNvPr id="440" name="TextBox 4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1" name="Group 441"/>
          <p:cNvGrpSpPr/>
          <p:nvPr/>
        </p:nvGrpSpPr>
        <p:grpSpPr>
          <a:xfrm>
            <a:off x="2711680" y="9074846"/>
            <a:ext cx="180420" cy="180420"/>
            <a:chOff x="0" y="0"/>
            <a:chExt cx="812800" cy="812800"/>
          </a:xfrm>
        </p:grpSpPr>
        <p:sp>
          <p:nvSpPr>
            <p:cNvPr id="442" name="Freeform 4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43" name="TextBox 4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4" name="Group 444"/>
          <p:cNvGrpSpPr/>
          <p:nvPr/>
        </p:nvGrpSpPr>
        <p:grpSpPr>
          <a:xfrm>
            <a:off x="5836621" y="9038670"/>
            <a:ext cx="180420" cy="180420"/>
            <a:chOff x="0" y="0"/>
            <a:chExt cx="812800" cy="812800"/>
          </a:xfrm>
        </p:grpSpPr>
        <p:sp>
          <p:nvSpPr>
            <p:cNvPr id="445" name="Freeform 4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46" name="TextBox 4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7" name="Group 447"/>
          <p:cNvGrpSpPr/>
          <p:nvPr/>
        </p:nvGrpSpPr>
        <p:grpSpPr>
          <a:xfrm>
            <a:off x="3743184" y="9069153"/>
            <a:ext cx="180420" cy="180420"/>
            <a:chOff x="0" y="0"/>
            <a:chExt cx="812800" cy="812800"/>
          </a:xfrm>
        </p:grpSpPr>
        <p:sp>
          <p:nvSpPr>
            <p:cNvPr id="448" name="Freeform 4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449" name="TextBox 4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0" name="Group 450"/>
          <p:cNvGrpSpPr/>
          <p:nvPr/>
        </p:nvGrpSpPr>
        <p:grpSpPr>
          <a:xfrm>
            <a:off x="5821069" y="4899219"/>
            <a:ext cx="180420" cy="180420"/>
            <a:chOff x="0" y="0"/>
            <a:chExt cx="812800" cy="812800"/>
          </a:xfrm>
        </p:grpSpPr>
        <p:sp>
          <p:nvSpPr>
            <p:cNvPr id="451" name="Freeform 4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52" name="TextBox 45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3" name="Group 453"/>
          <p:cNvGrpSpPr/>
          <p:nvPr/>
        </p:nvGrpSpPr>
        <p:grpSpPr>
          <a:xfrm>
            <a:off x="16532187" y="4445490"/>
            <a:ext cx="177173" cy="177173"/>
            <a:chOff x="0" y="0"/>
            <a:chExt cx="812800" cy="812800"/>
          </a:xfrm>
        </p:grpSpPr>
        <p:sp>
          <p:nvSpPr>
            <p:cNvPr id="454" name="Freeform 4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55" name="TextBox 4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6" name="Group 456"/>
          <p:cNvGrpSpPr/>
          <p:nvPr/>
        </p:nvGrpSpPr>
        <p:grpSpPr>
          <a:xfrm>
            <a:off x="2034443" y="5482985"/>
            <a:ext cx="904016" cy="489335"/>
            <a:chOff x="0" y="0"/>
            <a:chExt cx="4996803" cy="2704719"/>
          </a:xfrm>
        </p:grpSpPr>
        <p:sp>
          <p:nvSpPr>
            <p:cNvPr id="457" name="Freeform 457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58" name="Freeform 458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59" name="Group 459"/>
          <p:cNvGrpSpPr/>
          <p:nvPr/>
        </p:nvGrpSpPr>
        <p:grpSpPr>
          <a:xfrm>
            <a:off x="2689812" y="5528722"/>
            <a:ext cx="180420" cy="180420"/>
            <a:chOff x="0" y="0"/>
            <a:chExt cx="812800" cy="812800"/>
          </a:xfrm>
        </p:grpSpPr>
        <p:sp>
          <p:nvSpPr>
            <p:cNvPr id="460" name="Freeform 4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61" name="TextBox 46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2" name="Freeform 462"/>
          <p:cNvSpPr/>
          <p:nvPr/>
        </p:nvSpPr>
        <p:spPr>
          <a:xfrm>
            <a:off x="8240333" y="3288245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0" y="0"/>
                </a:moveTo>
                <a:lnTo>
                  <a:pt x="380068" y="0"/>
                </a:lnTo>
                <a:lnTo>
                  <a:pt x="380068" y="239443"/>
                </a:lnTo>
                <a:lnTo>
                  <a:pt x="0" y="2394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463" name="Group 463"/>
          <p:cNvGrpSpPr/>
          <p:nvPr/>
        </p:nvGrpSpPr>
        <p:grpSpPr>
          <a:xfrm>
            <a:off x="9785750" y="5555841"/>
            <a:ext cx="904016" cy="489335"/>
            <a:chOff x="0" y="0"/>
            <a:chExt cx="4996803" cy="2704719"/>
          </a:xfrm>
        </p:grpSpPr>
        <p:sp>
          <p:nvSpPr>
            <p:cNvPr id="464" name="Freeform 464"/>
            <p:cNvSpPr/>
            <p:nvPr/>
          </p:nvSpPr>
          <p:spPr>
            <a:xfrm>
              <a:off x="149788" y="140666"/>
              <a:ext cx="4697754" cy="2406574"/>
            </a:xfrm>
            <a:custGeom>
              <a:avLst/>
              <a:gdLst/>
              <a:ahLst/>
              <a:cxnLst/>
              <a:rect l="l" t="t" r="r" b="b"/>
              <a:pathLst>
                <a:path w="4697754" h="2406574">
                  <a:moveTo>
                    <a:pt x="4662484" y="814120"/>
                  </a:moveTo>
                  <a:cubicBezTo>
                    <a:pt x="4699314" y="1240967"/>
                    <a:pt x="4707569" y="1383334"/>
                    <a:pt x="4685979" y="1811451"/>
                  </a:cubicBezTo>
                  <a:cubicBezTo>
                    <a:pt x="4766624" y="2652699"/>
                    <a:pt x="3617782" y="2281097"/>
                    <a:pt x="3120069" y="2351963"/>
                  </a:cubicBezTo>
                  <a:cubicBezTo>
                    <a:pt x="195130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128" y="26847"/>
                    <a:pt x="2891920" y="-17349"/>
                    <a:pt x="3257483" y="7543"/>
                  </a:cubicBezTo>
                  <a:cubicBezTo>
                    <a:pt x="3839524" y="16560"/>
                    <a:pt x="4721793" y="-12777"/>
                    <a:pt x="4662484" y="814120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  <p:sp>
          <p:nvSpPr>
            <p:cNvPr id="465" name="Freeform 465"/>
            <p:cNvSpPr/>
            <p:nvPr/>
          </p:nvSpPr>
          <p:spPr>
            <a:xfrm>
              <a:off x="-50" y="0"/>
              <a:ext cx="4996767" cy="2704740"/>
            </a:xfrm>
            <a:custGeom>
              <a:avLst/>
              <a:gdLst/>
              <a:ahLst/>
              <a:cxnLst/>
              <a:rect l="l" t="t" r="r" b="b"/>
              <a:pathLst>
                <a:path w="4996767" h="2704740">
                  <a:moveTo>
                    <a:pt x="3456597" y="0"/>
                  </a:moveTo>
                  <a:cubicBezTo>
                    <a:pt x="4184942" y="17272"/>
                    <a:pt x="4964976" y="12319"/>
                    <a:pt x="4954054" y="1020699"/>
                  </a:cubicBezTo>
                  <a:cubicBezTo>
                    <a:pt x="4940338" y="1395730"/>
                    <a:pt x="5181765" y="2426335"/>
                    <a:pt x="4647349" y="2578862"/>
                  </a:cubicBezTo>
                  <a:cubicBezTo>
                    <a:pt x="4220883" y="2732278"/>
                    <a:pt x="3606457" y="2623058"/>
                    <a:pt x="3157381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724" y="6223"/>
                    <a:pt x="3456597" y="0"/>
                  </a:cubicBezTo>
                  <a:close/>
                  <a:moveTo>
                    <a:pt x="4764570" y="1920494"/>
                  </a:moveTo>
                  <a:cubicBezTo>
                    <a:pt x="4785399" y="1510411"/>
                    <a:pt x="4777524" y="1386078"/>
                    <a:pt x="4741964" y="977138"/>
                  </a:cubicBezTo>
                  <a:cubicBezTo>
                    <a:pt x="4799242" y="184912"/>
                    <a:pt x="3948087" y="213106"/>
                    <a:pt x="3386620" y="204470"/>
                  </a:cubicBezTo>
                  <a:cubicBezTo>
                    <a:pt x="3020925" y="180721"/>
                    <a:pt x="225999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125" y="2476373"/>
                    <a:pt x="3253905" y="2438273"/>
                  </a:cubicBezTo>
                  <a:cubicBezTo>
                    <a:pt x="3734092" y="2370455"/>
                    <a:pt x="4842421" y="2726436"/>
                    <a:pt x="4764570" y="1920494"/>
                  </a:cubicBezTo>
                  <a:close/>
                </a:path>
              </a:pathLst>
            </a:custGeom>
            <a:solidFill>
              <a:srgbClr val="FFFFA0"/>
            </a:solidFill>
          </p:spPr>
        </p:sp>
      </p:grpSp>
      <p:grpSp>
        <p:nvGrpSpPr>
          <p:cNvPr id="466" name="Group 466"/>
          <p:cNvGrpSpPr/>
          <p:nvPr/>
        </p:nvGrpSpPr>
        <p:grpSpPr>
          <a:xfrm>
            <a:off x="10467591" y="6173022"/>
            <a:ext cx="177173" cy="177173"/>
            <a:chOff x="0" y="0"/>
            <a:chExt cx="812800" cy="812800"/>
          </a:xfrm>
        </p:grpSpPr>
        <p:sp>
          <p:nvSpPr>
            <p:cNvPr id="467" name="Freeform 46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468" name="TextBox 46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9" name="Freeform 469"/>
          <p:cNvSpPr/>
          <p:nvPr/>
        </p:nvSpPr>
        <p:spPr>
          <a:xfrm>
            <a:off x="2070796" y="3134740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70" name="Freeform 470"/>
          <p:cNvSpPr/>
          <p:nvPr/>
        </p:nvSpPr>
        <p:spPr>
          <a:xfrm rot="-2452126">
            <a:off x="1801881" y="6296445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71" name="Freeform 471"/>
          <p:cNvSpPr/>
          <p:nvPr/>
        </p:nvSpPr>
        <p:spPr>
          <a:xfrm rot="4039070">
            <a:off x="1123832" y="9060409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472" name="Freeform 472"/>
          <p:cNvSpPr/>
          <p:nvPr/>
        </p:nvSpPr>
        <p:spPr>
          <a:xfrm rot="-1170564">
            <a:off x="804293" y="3931409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473" name="Group 473"/>
          <p:cNvGrpSpPr/>
          <p:nvPr/>
        </p:nvGrpSpPr>
        <p:grpSpPr>
          <a:xfrm>
            <a:off x="13798585" y="629015"/>
            <a:ext cx="122295" cy="122295"/>
            <a:chOff x="0" y="0"/>
            <a:chExt cx="812800" cy="812800"/>
          </a:xfrm>
        </p:grpSpPr>
        <p:sp>
          <p:nvSpPr>
            <p:cNvPr id="474" name="Freeform 4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75" name="TextBox 47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76" name="Freeform 476"/>
          <p:cNvSpPr/>
          <p:nvPr/>
        </p:nvSpPr>
        <p:spPr>
          <a:xfrm>
            <a:off x="14644326" y="479057"/>
            <a:ext cx="402395" cy="136083"/>
          </a:xfrm>
          <a:custGeom>
            <a:avLst/>
            <a:gdLst/>
            <a:ahLst/>
            <a:cxnLst/>
            <a:rect l="l" t="t" r="r" b="b"/>
            <a:pathLst>
              <a:path w="402395" h="136083">
                <a:moveTo>
                  <a:pt x="0" y="0"/>
                </a:moveTo>
                <a:lnTo>
                  <a:pt x="402396" y="0"/>
                </a:lnTo>
                <a:lnTo>
                  <a:pt x="402396" y="136082"/>
                </a:lnTo>
                <a:lnTo>
                  <a:pt x="0" y="1360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77" name="Freeform 477"/>
          <p:cNvSpPr/>
          <p:nvPr/>
        </p:nvSpPr>
        <p:spPr>
          <a:xfrm rot="-407111">
            <a:off x="13891556" y="261965"/>
            <a:ext cx="532486" cy="570266"/>
          </a:xfrm>
          <a:custGeom>
            <a:avLst/>
            <a:gdLst/>
            <a:ahLst/>
            <a:cxnLst/>
            <a:rect l="l" t="t" r="r" b="b"/>
            <a:pathLst>
              <a:path w="532486" h="570266">
                <a:moveTo>
                  <a:pt x="0" y="0"/>
                </a:moveTo>
                <a:lnTo>
                  <a:pt x="532485" y="0"/>
                </a:lnTo>
                <a:lnTo>
                  <a:pt x="532485" y="570266"/>
                </a:lnTo>
                <a:lnTo>
                  <a:pt x="0" y="57026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grpSp>
        <p:nvGrpSpPr>
          <p:cNvPr id="478" name="Group 478"/>
          <p:cNvGrpSpPr/>
          <p:nvPr/>
        </p:nvGrpSpPr>
        <p:grpSpPr>
          <a:xfrm>
            <a:off x="13477967" y="5037974"/>
            <a:ext cx="177173" cy="177173"/>
            <a:chOff x="0" y="0"/>
            <a:chExt cx="812800" cy="812800"/>
          </a:xfrm>
        </p:grpSpPr>
        <p:sp>
          <p:nvSpPr>
            <p:cNvPr id="479" name="Freeform 4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DA0CA"/>
            </a:solidFill>
          </p:spPr>
        </p:sp>
        <p:sp>
          <p:nvSpPr>
            <p:cNvPr id="480" name="TextBox 4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81" name="Freeform 481"/>
          <p:cNvSpPr/>
          <p:nvPr/>
        </p:nvSpPr>
        <p:spPr>
          <a:xfrm rot="-311993">
            <a:off x="12281028" y="254968"/>
            <a:ext cx="393106" cy="478337"/>
          </a:xfrm>
          <a:custGeom>
            <a:avLst/>
            <a:gdLst/>
            <a:ahLst/>
            <a:cxnLst/>
            <a:rect l="l" t="t" r="r" b="b"/>
            <a:pathLst>
              <a:path w="393106" h="478337">
                <a:moveTo>
                  <a:pt x="0" y="0"/>
                </a:moveTo>
                <a:lnTo>
                  <a:pt x="393106" y="0"/>
                </a:lnTo>
                <a:lnTo>
                  <a:pt x="393106" y="478337"/>
                </a:lnTo>
                <a:lnTo>
                  <a:pt x="0" y="47833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2" name="Freeform 482"/>
          <p:cNvSpPr/>
          <p:nvPr/>
        </p:nvSpPr>
        <p:spPr>
          <a:xfrm>
            <a:off x="12619686" y="275666"/>
            <a:ext cx="421636" cy="467540"/>
          </a:xfrm>
          <a:custGeom>
            <a:avLst/>
            <a:gdLst/>
            <a:ahLst/>
            <a:cxnLst/>
            <a:rect l="l" t="t" r="r" b="b"/>
            <a:pathLst>
              <a:path w="421636" h="467540">
                <a:moveTo>
                  <a:pt x="0" y="0"/>
                </a:moveTo>
                <a:lnTo>
                  <a:pt x="421637" y="0"/>
                </a:lnTo>
                <a:lnTo>
                  <a:pt x="421637" y="467541"/>
                </a:lnTo>
                <a:lnTo>
                  <a:pt x="0" y="4675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3" name="Freeform 483"/>
          <p:cNvSpPr/>
          <p:nvPr/>
        </p:nvSpPr>
        <p:spPr>
          <a:xfrm rot="61793">
            <a:off x="13018091" y="242904"/>
            <a:ext cx="403816" cy="491369"/>
          </a:xfrm>
          <a:custGeom>
            <a:avLst/>
            <a:gdLst/>
            <a:ahLst/>
            <a:cxnLst/>
            <a:rect l="l" t="t" r="r" b="b"/>
            <a:pathLst>
              <a:path w="403816" h="491369">
                <a:moveTo>
                  <a:pt x="0" y="0"/>
                </a:moveTo>
                <a:lnTo>
                  <a:pt x="403816" y="0"/>
                </a:lnTo>
                <a:lnTo>
                  <a:pt x="403816" y="491368"/>
                </a:lnTo>
                <a:lnTo>
                  <a:pt x="0" y="49136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4" name="Freeform 484"/>
          <p:cNvSpPr/>
          <p:nvPr/>
        </p:nvSpPr>
        <p:spPr>
          <a:xfrm rot="192780">
            <a:off x="13398272" y="265142"/>
            <a:ext cx="418864" cy="513085"/>
          </a:xfrm>
          <a:custGeom>
            <a:avLst/>
            <a:gdLst/>
            <a:ahLst/>
            <a:cxnLst/>
            <a:rect l="l" t="t" r="r" b="b"/>
            <a:pathLst>
              <a:path w="418864" h="513085">
                <a:moveTo>
                  <a:pt x="0" y="0"/>
                </a:moveTo>
                <a:lnTo>
                  <a:pt x="418864" y="0"/>
                </a:lnTo>
                <a:lnTo>
                  <a:pt x="418864" y="513085"/>
                </a:lnTo>
                <a:lnTo>
                  <a:pt x="0" y="51308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63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85" name="Group 485"/>
          <p:cNvGrpSpPr/>
          <p:nvPr/>
        </p:nvGrpSpPr>
        <p:grpSpPr>
          <a:xfrm>
            <a:off x="15537612" y="597921"/>
            <a:ext cx="122295" cy="122295"/>
            <a:chOff x="0" y="0"/>
            <a:chExt cx="812800" cy="812800"/>
          </a:xfrm>
        </p:grpSpPr>
        <p:sp>
          <p:nvSpPr>
            <p:cNvPr id="486" name="Freeform 4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487" name="TextBox 48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02" tIns="31502" rIns="31502" bIns="31502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88" name="Freeform 488"/>
          <p:cNvSpPr/>
          <p:nvPr/>
        </p:nvSpPr>
        <p:spPr>
          <a:xfrm>
            <a:off x="7901261" y="4860304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grpSp>
        <p:nvGrpSpPr>
          <p:cNvPr id="489" name="Group 489"/>
          <p:cNvGrpSpPr/>
          <p:nvPr/>
        </p:nvGrpSpPr>
        <p:grpSpPr>
          <a:xfrm>
            <a:off x="14506013" y="6786350"/>
            <a:ext cx="177173" cy="177173"/>
            <a:chOff x="0" y="0"/>
            <a:chExt cx="812800" cy="812800"/>
          </a:xfrm>
        </p:grpSpPr>
        <p:sp>
          <p:nvSpPr>
            <p:cNvPr id="490" name="Freeform 49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91" name="TextBox 49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2" name="Group 492"/>
          <p:cNvGrpSpPr/>
          <p:nvPr/>
        </p:nvGrpSpPr>
        <p:grpSpPr>
          <a:xfrm>
            <a:off x="6857445" y="7223424"/>
            <a:ext cx="180420" cy="180420"/>
            <a:chOff x="0" y="0"/>
            <a:chExt cx="812800" cy="812800"/>
          </a:xfrm>
        </p:grpSpPr>
        <p:sp>
          <p:nvSpPr>
            <p:cNvPr id="493" name="Freeform 49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494" name="TextBox 49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5" name="Freeform 495"/>
          <p:cNvSpPr/>
          <p:nvPr/>
        </p:nvSpPr>
        <p:spPr>
          <a:xfrm rot="1700054">
            <a:off x="15300282" y="7889271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2" y="0"/>
                </a:lnTo>
                <a:lnTo>
                  <a:pt x="438722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496" name="Freeform 496"/>
          <p:cNvSpPr/>
          <p:nvPr/>
        </p:nvSpPr>
        <p:spPr>
          <a:xfrm>
            <a:off x="14375542" y="272738"/>
            <a:ext cx="357615" cy="544432"/>
          </a:xfrm>
          <a:custGeom>
            <a:avLst/>
            <a:gdLst/>
            <a:ahLst/>
            <a:cxnLst/>
            <a:rect l="l" t="t" r="r" b="b"/>
            <a:pathLst>
              <a:path w="357615" h="544432">
                <a:moveTo>
                  <a:pt x="0" y="0"/>
                </a:moveTo>
                <a:lnTo>
                  <a:pt x="357615" y="0"/>
                </a:lnTo>
                <a:lnTo>
                  <a:pt x="357615" y="544432"/>
                </a:lnTo>
                <a:lnTo>
                  <a:pt x="0" y="544432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497" name="Freeform 497"/>
          <p:cNvSpPr/>
          <p:nvPr/>
        </p:nvSpPr>
        <p:spPr>
          <a:xfrm rot="-259294">
            <a:off x="14922049" y="221111"/>
            <a:ext cx="619933" cy="601147"/>
          </a:xfrm>
          <a:custGeom>
            <a:avLst/>
            <a:gdLst/>
            <a:ahLst/>
            <a:cxnLst/>
            <a:rect l="l" t="t" r="r" b="b"/>
            <a:pathLst>
              <a:path w="619933" h="601147">
                <a:moveTo>
                  <a:pt x="0" y="0"/>
                </a:moveTo>
                <a:lnTo>
                  <a:pt x="619933" y="0"/>
                </a:lnTo>
                <a:lnTo>
                  <a:pt x="619933" y="601147"/>
                </a:lnTo>
                <a:lnTo>
                  <a:pt x="0" y="601147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98" name="Freeform 498"/>
          <p:cNvSpPr/>
          <p:nvPr/>
        </p:nvSpPr>
        <p:spPr>
          <a:xfrm>
            <a:off x="8920606" y="3036957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99" name="TextBox 499"/>
          <p:cNvSpPr txBox="1"/>
          <p:nvPr/>
        </p:nvSpPr>
        <p:spPr>
          <a:xfrm>
            <a:off x="14544873" y="621553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grpSp>
        <p:nvGrpSpPr>
          <p:cNvPr id="500" name="Group 500"/>
          <p:cNvGrpSpPr/>
          <p:nvPr/>
        </p:nvGrpSpPr>
        <p:grpSpPr>
          <a:xfrm>
            <a:off x="14858579" y="6150992"/>
            <a:ext cx="1900342" cy="480528"/>
            <a:chOff x="0" y="0"/>
            <a:chExt cx="2533789" cy="640704"/>
          </a:xfrm>
        </p:grpSpPr>
        <p:grpSp>
          <p:nvGrpSpPr>
            <p:cNvPr id="501" name="Group 501"/>
            <p:cNvGrpSpPr/>
            <p:nvPr/>
          </p:nvGrpSpPr>
          <p:grpSpPr>
            <a:xfrm>
              <a:off x="0" y="0"/>
              <a:ext cx="1183280" cy="640704"/>
              <a:chOff x="0" y="0"/>
              <a:chExt cx="4995196" cy="2704719"/>
            </a:xfrm>
          </p:grpSpPr>
          <p:sp>
            <p:nvSpPr>
              <p:cNvPr id="502" name="Freeform 502"/>
              <p:cNvSpPr/>
              <p:nvPr/>
            </p:nvSpPr>
            <p:spPr>
              <a:xfrm>
                <a:off x="149788" y="140666"/>
                <a:ext cx="4696147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6147" h="2406574">
                    <a:moveTo>
                      <a:pt x="4660877" y="814120"/>
                    </a:moveTo>
                    <a:cubicBezTo>
                      <a:pt x="4697707" y="1240967"/>
                      <a:pt x="4705962" y="1383334"/>
                      <a:pt x="4684372" y="1811451"/>
                    </a:cubicBezTo>
                    <a:cubicBezTo>
                      <a:pt x="4765017" y="2652699"/>
                      <a:pt x="3616176" y="2281097"/>
                      <a:pt x="3118463" y="2351963"/>
                    </a:cubicBezTo>
                    <a:cubicBezTo>
                      <a:pt x="1951069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697" y="26847"/>
                      <a:pt x="2890481" y="-17349"/>
                      <a:pt x="3255877" y="7543"/>
                    </a:cubicBezTo>
                    <a:cubicBezTo>
                      <a:pt x="3837917" y="16560"/>
                      <a:pt x="4720186" y="-12777"/>
                      <a:pt x="4660877" y="814120"/>
                    </a:cubicBezTo>
                    <a:close/>
                  </a:path>
                </a:pathLst>
              </a:custGeom>
              <a:solidFill>
                <a:srgbClr val="FFDEB4"/>
              </a:solidFill>
            </p:spPr>
          </p:sp>
          <p:sp>
            <p:nvSpPr>
              <p:cNvPr id="503" name="Freeform 503"/>
              <p:cNvSpPr/>
              <p:nvPr/>
            </p:nvSpPr>
            <p:spPr>
              <a:xfrm>
                <a:off x="-50" y="0"/>
                <a:ext cx="4995160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5160" h="2704740">
                    <a:moveTo>
                      <a:pt x="3454990" y="0"/>
                    </a:moveTo>
                    <a:cubicBezTo>
                      <a:pt x="4183335" y="17272"/>
                      <a:pt x="4963369" y="12319"/>
                      <a:pt x="4952447" y="1020699"/>
                    </a:cubicBezTo>
                    <a:cubicBezTo>
                      <a:pt x="4938731" y="1395730"/>
                      <a:pt x="5180158" y="2426335"/>
                      <a:pt x="4645742" y="2578862"/>
                    </a:cubicBezTo>
                    <a:cubicBezTo>
                      <a:pt x="4219276" y="2732278"/>
                      <a:pt x="3604851" y="2623058"/>
                      <a:pt x="3155795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053" y="6223"/>
                      <a:pt x="3454990" y="0"/>
                    </a:cubicBezTo>
                    <a:close/>
                    <a:moveTo>
                      <a:pt x="4762964" y="1920494"/>
                    </a:moveTo>
                    <a:cubicBezTo>
                      <a:pt x="4783792" y="1510411"/>
                      <a:pt x="4775917" y="1386078"/>
                      <a:pt x="4740358" y="977138"/>
                    </a:cubicBezTo>
                    <a:cubicBezTo>
                      <a:pt x="4797635" y="184912"/>
                      <a:pt x="3946480" y="213106"/>
                      <a:pt x="3385014" y="204470"/>
                    </a:cubicBezTo>
                    <a:cubicBezTo>
                      <a:pt x="3019513" y="180721"/>
                      <a:pt x="225955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2872" y="2476373"/>
                      <a:pt x="3252299" y="2438273"/>
                    </a:cubicBezTo>
                    <a:cubicBezTo>
                      <a:pt x="3732485" y="2370455"/>
                      <a:pt x="4840814" y="2726436"/>
                      <a:pt x="4762964" y="1920494"/>
                    </a:cubicBezTo>
                    <a:close/>
                  </a:path>
                </a:pathLst>
              </a:custGeom>
              <a:solidFill>
                <a:srgbClr val="FFDEB4"/>
              </a:solidFill>
            </p:spPr>
          </p:sp>
        </p:grpSp>
        <p:grpSp>
          <p:nvGrpSpPr>
            <p:cNvPr id="504" name="Group 504"/>
            <p:cNvGrpSpPr/>
            <p:nvPr/>
          </p:nvGrpSpPr>
          <p:grpSpPr>
            <a:xfrm>
              <a:off x="1350585" y="0"/>
              <a:ext cx="1183204" cy="640704"/>
              <a:chOff x="0" y="0"/>
              <a:chExt cx="4994875" cy="2704719"/>
            </a:xfrm>
          </p:grpSpPr>
          <p:sp>
            <p:nvSpPr>
              <p:cNvPr id="505" name="Freeform 505"/>
              <p:cNvSpPr/>
              <p:nvPr/>
            </p:nvSpPr>
            <p:spPr>
              <a:xfrm>
                <a:off x="149788" y="140666"/>
                <a:ext cx="4695826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5826" h="2406574">
                    <a:moveTo>
                      <a:pt x="4660556" y="814120"/>
                    </a:moveTo>
                    <a:cubicBezTo>
                      <a:pt x="4697386" y="1240967"/>
                      <a:pt x="4705641" y="1383334"/>
                      <a:pt x="4684051" y="1811451"/>
                    </a:cubicBezTo>
                    <a:cubicBezTo>
                      <a:pt x="4764696" y="2652699"/>
                      <a:pt x="3615854" y="2281097"/>
                      <a:pt x="3118141" y="2351963"/>
                    </a:cubicBezTo>
                    <a:cubicBezTo>
                      <a:pt x="1951022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610" y="26847"/>
                      <a:pt x="2890193" y="-17349"/>
                      <a:pt x="3255555" y="7543"/>
                    </a:cubicBezTo>
                    <a:cubicBezTo>
                      <a:pt x="3837596" y="16560"/>
                      <a:pt x="4719865" y="-12777"/>
                      <a:pt x="4660556" y="814120"/>
                    </a:cubicBezTo>
                    <a:close/>
                  </a:path>
                </a:pathLst>
              </a:custGeom>
              <a:solidFill>
                <a:srgbClr val="D9DEFF"/>
              </a:solidFill>
            </p:spPr>
          </p:sp>
          <p:sp>
            <p:nvSpPr>
              <p:cNvPr id="506" name="Freeform 506"/>
              <p:cNvSpPr/>
              <p:nvPr/>
            </p:nvSpPr>
            <p:spPr>
              <a:xfrm>
                <a:off x="-50" y="0"/>
                <a:ext cx="4994839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4839" h="2704740">
                    <a:moveTo>
                      <a:pt x="3454669" y="0"/>
                    </a:moveTo>
                    <a:cubicBezTo>
                      <a:pt x="4183014" y="17272"/>
                      <a:pt x="4963048" y="12319"/>
                      <a:pt x="4952126" y="1020699"/>
                    </a:cubicBezTo>
                    <a:cubicBezTo>
                      <a:pt x="4938410" y="1395730"/>
                      <a:pt x="5179837" y="2426335"/>
                      <a:pt x="4645421" y="2578862"/>
                    </a:cubicBezTo>
                    <a:cubicBezTo>
                      <a:pt x="4218955" y="2732278"/>
                      <a:pt x="3604529" y="2623058"/>
                      <a:pt x="3155477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39918" y="6223"/>
                      <a:pt x="3454669" y="0"/>
                    </a:cubicBezTo>
                    <a:close/>
                    <a:moveTo>
                      <a:pt x="4762642" y="1920494"/>
                    </a:moveTo>
                    <a:cubicBezTo>
                      <a:pt x="4783470" y="1510411"/>
                      <a:pt x="4775596" y="1386078"/>
                      <a:pt x="4740036" y="977138"/>
                    </a:cubicBezTo>
                    <a:cubicBezTo>
                      <a:pt x="4797313" y="184912"/>
                      <a:pt x="3946159" y="213106"/>
                      <a:pt x="3384692" y="204470"/>
                    </a:cubicBezTo>
                    <a:cubicBezTo>
                      <a:pt x="3019230" y="180721"/>
                      <a:pt x="2259469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2821" y="2476373"/>
                      <a:pt x="3251977" y="2438273"/>
                    </a:cubicBezTo>
                    <a:cubicBezTo>
                      <a:pt x="3732164" y="2370455"/>
                      <a:pt x="4840493" y="2726436"/>
                      <a:pt x="4762642" y="1920494"/>
                    </a:cubicBezTo>
                    <a:close/>
                  </a:path>
                </a:pathLst>
              </a:custGeom>
              <a:solidFill>
                <a:srgbClr val="D9DEFF"/>
              </a:solidFill>
            </p:spPr>
          </p:sp>
        </p:grpSp>
        <p:grpSp>
          <p:nvGrpSpPr>
            <p:cNvPr id="507" name="Group 507"/>
            <p:cNvGrpSpPr/>
            <p:nvPr/>
          </p:nvGrpSpPr>
          <p:grpSpPr>
            <a:xfrm>
              <a:off x="864375" y="84121"/>
              <a:ext cx="236230" cy="236230"/>
              <a:chOff x="0" y="0"/>
              <a:chExt cx="812800" cy="812800"/>
            </a:xfrm>
          </p:grpSpPr>
          <p:sp>
            <p:nvSpPr>
              <p:cNvPr id="508" name="Freeform 50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6BA6F"/>
              </a:solidFill>
            </p:spPr>
          </p:sp>
          <p:sp>
            <p:nvSpPr>
              <p:cNvPr id="509" name="TextBox 50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21833" tIns="21833" rIns="21833" bIns="21833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10" name="Group 510"/>
            <p:cNvGrpSpPr/>
            <p:nvPr/>
          </p:nvGrpSpPr>
          <p:grpSpPr>
            <a:xfrm>
              <a:off x="2214884" y="84121"/>
              <a:ext cx="236230" cy="236230"/>
              <a:chOff x="0" y="0"/>
              <a:chExt cx="812800" cy="812800"/>
            </a:xfrm>
          </p:grpSpPr>
          <p:sp>
            <p:nvSpPr>
              <p:cNvPr id="511" name="Freeform 5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BB7E1"/>
              </a:solidFill>
            </p:spPr>
          </p:sp>
          <p:sp>
            <p:nvSpPr>
              <p:cNvPr id="512" name="TextBox 51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21833" tIns="21833" rIns="21833" bIns="21833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3" name="TextBox 513"/>
            <p:cNvSpPr txBox="1"/>
            <p:nvPr/>
          </p:nvSpPr>
          <p:spPr>
            <a:xfrm>
              <a:off x="2250080" y="112063"/>
              <a:ext cx="171897" cy="173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73"/>
                </a:lnSpc>
                <a:spcBef>
                  <a:spcPct val="0"/>
                </a:spcBef>
              </a:pPr>
              <a:r>
                <a:rPr lang="en-US" sz="76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23</a:t>
              </a:r>
            </a:p>
          </p:txBody>
        </p:sp>
        <p:sp>
          <p:nvSpPr>
            <p:cNvPr id="514" name="TextBox 514"/>
            <p:cNvSpPr txBox="1"/>
            <p:nvPr/>
          </p:nvSpPr>
          <p:spPr>
            <a:xfrm>
              <a:off x="911204" y="112063"/>
              <a:ext cx="171897" cy="173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73"/>
                </a:lnSpc>
                <a:spcBef>
                  <a:spcPct val="0"/>
                </a:spcBef>
              </a:pPr>
              <a:r>
                <a:rPr lang="en-US" sz="766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22</a:t>
              </a:r>
            </a:p>
          </p:txBody>
        </p:sp>
      </p:grpSp>
      <p:grpSp>
        <p:nvGrpSpPr>
          <p:cNvPr id="515" name="Group 515"/>
          <p:cNvGrpSpPr/>
          <p:nvPr/>
        </p:nvGrpSpPr>
        <p:grpSpPr>
          <a:xfrm>
            <a:off x="6177325" y="8404540"/>
            <a:ext cx="903784" cy="489335"/>
            <a:chOff x="0" y="0"/>
            <a:chExt cx="1205045" cy="652446"/>
          </a:xfrm>
        </p:grpSpPr>
        <p:grpSp>
          <p:nvGrpSpPr>
            <p:cNvPr id="516" name="Group 516"/>
            <p:cNvGrpSpPr/>
            <p:nvPr/>
          </p:nvGrpSpPr>
          <p:grpSpPr>
            <a:xfrm>
              <a:off x="0" y="0"/>
              <a:ext cx="1205045" cy="652446"/>
              <a:chOff x="0" y="0"/>
              <a:chExt cx="4995518" cy="2704719"/>
            </a:xfrm>
          </p:grpSpPr>
          <p:sp>
            <p:nvSpPr>
              <p:cNvPr id="517" name="Freeform 517"/>
              <p:cNvSpPr/>
              <p:nvPr/>
            </p:nvSpPr>
            <p:spPr>
              <a:xfrm>
                <a:off x="149788" y="140666"/>
                <a:ext cx="4696468" cy="2406574"/>
              </a:xfrm>
              <a:custGeom>
                <a:avLst/>
                <a:gdLst/>
                <a:ahLst/>
                <a:cxnLst/>
                <a:rect l="l" t="t" r="r" b="b"/>
                <a:pathLst>
                  <a:path w="4696468" h="2406574">
                    <a:moveTo>
                      <a:pt x="4661199" y="814120"/>
                    </a:moveTo>
                    <a:cubicBezTo>
                      <a:pt x="4698028" y="1240967"/>
                      <a:pt x="4706283" y="1383334"/>
                      <a:pt x="4684694" y="1811451"/>
                    </a:cubicBezTo>
                    <a:cubicBezTo>
                      <a:pt x="4765339" y="2652699"/>
                      <a:pt x="3616497" y="2281097"/>
                      <a:pt x="3118784" y="2351963"/>
                    </a:cubicBezTo>
                    <a:cubicBezTo>
                      <a:pt x="1951117" y="2391714"/>
                      <a:pt x="1236036" y="2435656"/>
                      <a:pt x="615514" y="2380919"/>
                    </a:cubicBezTo>
                    <a:cubicBezTo>
                      <a:pt x="44522" y="2403144"/>
                      <a:pt x="-31551" y="2215057"/>
                      <a:pt x="9216" y="1679244"/>
                    </a:cubicBezTo>
                    <a:cubicBezTo>
                      <a:pt x="7057" y="1452676"/>
                      <a:pt x="9089" y="1255064"/>
                      <a:pt x="13915" y="1255064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783" y="26847"/>
                      <a:pt x="2890768" y="-17349"/>
                      <a:pt x="3256198" y="7543"/>
                    </a:cubicBezTo>
                    <a:cubicBezTo>
                      <a:pt x="3838239" y="16560"/>
                      <a:pt x="4720508" y="-12777"/>
                      <a:pt x="4661199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518" name="Freeform 518"/>
              <p:cNvSpPr/>
              <p:nvPr/>
            </p:nvSpPr>
            <p:spPr>
              <a:xfrm>
                <a:off x="-50" y="0"/>
                <a:ext cx="4995481" cy="2704740"/>
              </a:xfrm>
              <a:custGeom>
                <a:avLst/>
                <a:gdLst/>
                <a:ahLst/>
                <a:cxnLst/>
                <a:rect l="l" t="t" r="r" b="b"/>
                <a:pathLst>
                  <a:path w="4995481" h="2704740">
                    <a:moveTo>
                      <a:pt x="3455312" y="0"/>
                    </a:moveTo>
                    <a:cubicBezTo>
                      <a:pt x="4183657" y="17272"/>
                      <a:pt x="4963690" y="12319"/>
                      <a:pt x="4952769" y="1020699"/>
                    </a:cubicBezTo>
                    <a:cubicBezTo>
                      <a:pt x="4939053" y="1395730"/>
                      <a:pt x="5180480" y="2426335"/>
                      <a:pt x="4646064" y="2578862"/>
                    </a:cubicBezTo>
                    <a:cubicBezTo>
                      <a:pt x="4219597" y="2732278"/>
                      <a:pt x="3605172" y="2623058"/>
                      <a:pt x="3156112" y="2657602"/>
                    </a:cubicBezTo>
                    <a:cubicBezTo>
                      <a:pt x="1812340" y="2707767"/>
                      <a:pt x="1090091" y="2742692"/>
                      <a:pt x="386130" y="2628773"/>
                    </a:cubicBezTo>
                    <a:cubicBezTo>
                      <a:pt x="-204420" y="2508758"/>
                      <a:pt x="73329" y="1397381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187" y="6223"/>
                      <a:pt x="3455312" y="0"/>
                    </a:cubicBezTo>
                    <a:close/>
                    <a:moveTo>
                      <a:pt x="4763285" y="1920494"/>
                    </a:moveTo>
                    <a:cubicBezTo>
                      <a:pt x="4784113" y="1510411"/>
                      <a:pt x="4776239" y="1386078"/>
                      <a:pt x="4740679" y="977138"/>
                    </a:cubicBezTo>
                    <a:cubicBezTo>
                      <a:pt x="4797956" y="184912"/>
                      <a:pt x="3946802" y="213106"/>
                      <a:pt x="3385335" y="204470"/>
                    </a:cubicBezTo>
                    <a:cubicBezTo>
                      <a:pt x="3019795" y="180721"/>
                      <a:pt x="2259645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1395730"/>
                    </a:cubicBezTo>
                    <a:cubicBezTo>
                      <a:pt x="230047" y="1395730"/>
                      <a:pt x="228142" y="1576832"/>
                      <a:pt x="230174" y="1793875"/>
                    </a:cubicBezTo>
                    <a:cubicBezTo>
                      <a:pt x="190804" y="2307209"/>
                      <a:pt x="264210" y="2487422"/>
                      <a:pt x="815009" y="2465959"/>
                    </a:cubicBezTo>
                    <a:cubicBezTo>
                      <a:pt x="1413560" y="2518410"/>
                      <a:pt x="2112922" y="2476373"/>
                      <a:pt x="3252620" y="2438273"/>
                    </a:cubicBezTo>
                    <a:cubicBezTo>
                      <a:pt x="3732807" y="2370455"/>
                      <a:pt x="4841136" y="2726436"/>
                      <a:pt x="4763285" y="1920494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grpSp>
          <p:nvGrpSpPr>
            <p:cNvPr id="519" name="Group 519"/>
            <p:cNvGrpSpPr/>
            <p:nvPr/>
          </p:nvGrpSpPr>
          <p:grpSpPr>
            <a:xfrm>
              <a:off x="880295" y="85663"/>
              <a:ext cx="240560" cy="240560"/>
              <a:chOff x="0" y="0"/>
              <a:chExt cx="812800" cy="812800"/>
            </a:xfrm>
          </p:grpSpPr>
          <p:sp>
            <p:nvSpPr>
              <p:cNvPr id="520" name="Freeform 5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7BF95"/>
              </a:solidFill>
            </p:spPr>
          </p:sp>
          <p:sp>
            <p:nvSpPr>
              <p:cNvPr id="521" name="TextBox 52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22233" tIns="22233" rIns="22233" bIns="22233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2" name="TextBox 522"/>
            <p:cNvSpPr txBox="1"/>
            <p:nvPr/>
          </p:nvSpPr>
          <p:spPr>
            <a:xfrm>
              <a:off x="909284" y="117931"/>
              <a:ext cx="175047" cy="166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93"/>
                </a:lnSpc>
                <a:spcBef>
                  <a:spcPct val="0"/>
                </a:spcBef>
              </a:pPr>
              <a:r>
                <a:rPr lang="en-US" sz="780">
                  <a:solidFill>
                    <a:srgbClr val="000000"/>
                  </a:solidFill>
                  <a:latin typeface="Gochi Hand"/>
                  <a:ea typeface="Gochi Hand"/>
                  <a:cs typeface="Gochi Hand"/>
                  <a:sym typeface="Gochi Hand"/>
                </a:rPr>
                <a:t>24</a:t>
              </a:r>
            </a:p>
          </p:txBody>
        </p:sp>
      </p:grpSp>
      <p:sp>
        <p:nvSpPr>
          <p:cNvPr id="523" name="Freeform 523"/>
          <p:cNvSpPr/>
          <p:nvPr/>
        </p:nvSpPr>
        <p:spPr>
          <a:xfrm>
            <a:off x="8927342" y="7171102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grpSp>
        <p:nvGrpSpPr>
          <p:cNvPr id="524" name="Group 524"/>
          <p:cNvGrpSpPr/>
          <p:nvPr/>
        </p:nvGrpSpPr>
        <p:grpSpPr>
          <a:xfrm>
            <a:off x="3068487" y="5480562"/>
            <a:ext cx="903958" cy="489335"/>
            <a:chOff x="0" y="0"/>
            <a:chExt cx="4996482" cy="2704719"/>
          </a:xfrm>
        </p:grpSpPr>
        <p:sp>
          <p:nvSpPr>
            <p:cNvPr id="525" name="Freeform 525"/>
            <p:cNvSpPr/>
            <p:nvPr/>
          </p:nvSpPr>
          <p:spPr>
            <a:xfrm>
              <a:off x="149788" y="140666"/>
              <a:ext cx="4697433" cy="2406574"/>
            </a:xfrm>
            <a:custGeom>
              <a:avLst/>
              <a:gdLst/>
              <a:ahLst/>
              <a:cxnLst/>
              <a:rect l="l" t="t" r="r" b="b"/>
              <a:pathLst>
                <a:path w="4697433" h="2406574">
                  <a:moveTo>
                    <a:pt x="4662163" y="814120"/>
                  </a:moveTo>
                  <a:cubicBezTo>
                    <a:pt x="4698993" y="1240967"/>
                    <a:pt x="4707248" y="1383334"/>
                    <a:pt x="4685658" y="1811451"/>
                  </a:cubicBezTo>
                  <a:cubicBezTo>
                    <a:pt x="4766303" y="2652699"/>
                    <a:pt x="3617461" y="2281097"/>
                    <a:pt x="3119748" y="2351963"/>
                  </a:cubicBezTo>
                  <a:cubicBezTo>
                    <a:pt x="195125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526" name="Freeform 526"/>
            <p:cNvSpPr/>
            <p:nvPr/>
          </p:nvSpPr>
          <p:spPr>
            <a:xfrm>
              <a:off x="-50" y="0"/>
              <a:ext cx="4996446" cy="2704740"/>
            </a:xfrm>
            <a:custGeom>
              <a:avLst/>
              <a:gdLst/>
              <a:ahLst/>
              <a:cxnLst/>
              <a:rect l="l" t="t" r="r" b="b"/>
              <a:pathLst>
                <a:path w="4996446" h="2704740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1395730"/>
                    <a:pt x="5181444" y="2426335"/>
                    <a:pt x="4647028" y="2578862"/>
                  </a:cubicBezTo>
                  <a:cubicBezTo>
                    <a:pt x="4220562" y="2732278"/>
                    <a:pt x="3606136" y="2623058"/>
                    <a:pt x="3157064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920494"/>
                  </a:moveTo>
                  <a:cubicBezTo>
                    <a:pt x="4785077" y="1510411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3074" y="2476373"/>
                    <a:pt x="3253584" y="2438273"/>
                  </a:cubicBezTo>
                  <a:cubicBezTo>
                    <a:pt x="3733771" y="2370455"/>
                    <a:pt x="4842100" y="2726436"/>
                    <a:pt x="4764249" y="1920494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527" name="Group 527"/>
          <p:cNvGrpSpPr/>
          <p:nvPr/>
        </p:nvGrpSpPr>
        <p:grpSpPr>
          <a:xfrm>
            <a:off x="3744280" y="5528722"/>
            <a:ext cx="180420" cy="180420"/>
            <a:chOff x="0" y="0"/>
            <a:chExt cx="812800" cy="812800"/>
          </a:xfrm>
        </p:grpSpPr>
        <p:sp>
          <p:nvSpPr>
            <p:cNvPr id="528" name="Freeform 5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529" name="TextBox 5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30" name="Freeform 530"/>
          <p:cNvSpPr/>
          <p:nvPr/>
        </p:nvSpPr>
        <p:spPr>
          <a:xfrm flipH="1">
            <a:off x="7681474" y="5074006"/>
            <a:ext cx="380069" cy="239443"/>
          </a:xfrm>
          <a:custGeom>
            <a:avLst/>
            <a:gdLst/>
            <a:ahLst/>
            <a:cxnLst/>
            <a:rect l="l" t="t" r="r" b="b"/>
            <a:pathLst>
              <a:path w="380069" h="239443">
                <a:moveTo>
                  <a:pt x="380068" y="0"/>
                </a:moveTo>
                <a:lnTo>
                  <a:pt x="0" y="0"/>
                </a:lnTo>
                <a:lnTo>
                  <a:pt x="0" y="239444"/>
                </a:lnTo>
                <a:lnTo>
                  <a:pt x="380068" y="239444"/>
                </a:lnTo>
                <a:lnTo>
                  <a:pt x="380068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531" name="Group 531"/>
          <p:cNvGrpSpPr/>
          <p:nvPr/>
        </p:nvGrpSpPr>
        <p:grpSpPr>
          <a:xfrm>
            <a:off x="10467591" y="4989429"/>
            <a:ext cx="177173" cy="177173"/>
            <a:chOff x="0" y="0"/>
            <a:chExt cx="812800" cy="812800"/>
          </a:xfrm>
        </p:grpSpPr>
        <p:sp>
          <p:nvSpPr>
            <p:cNvPr id="532" name="Freeform 5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33" name="TextBox 5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4" name="Group 534"/>
          <p:cNvGrpSpPr/>
          <p:nvPr/>
        </p:nvGrpSpPr>
        <p:grpSpPr>
          <a:xfrm>
            <a:off x="10479527" y="5584987"/>
            <a:ext cx="177173" cy="177173"/>
            <a:chOff x="0" y="0"/>
            <a:chExt cx="812800" cy="812800"/>
          </a:xfrm>
        </p:grpSpPr>
        <p:sp>
          <p:nvSpPr>
            <p:cNvPr id="535" name="Freeform 5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36" name="TextBox 5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7" name="Group 537"/>
          <p:cNvGrpSpPr/>
          <p:nvPr/>
        </p:nvGrpSpPr>
        <p:grpSpPr>
          <a:xfrm>
            <a:off x="10464426" y="6773299"/>
            <a:ext cx="177173" cy="177173"/>
            <a:chOff x="0" y="0"/>
            <a:chExt cx="812800" cy="812800"/>
          </a:xfrm>
        </p:grpSpPr>
        <p:sp>
          <p:nvSpPr>
            <p:cNvPr id="538" name="Freeform 5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39" name="TextBox 5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0" name="Group 540"/>
          <p:cNvGrpSpPr/>
          <p:nvPr/>
        </p:nvGrpSpPr>
        <p:grpSpPr>
          <a:xfrm>
            <a:off x="6208902" y="8971337"/>
            <a:ext cx="903784" cy="489335"/>
            <a:chOff x="0" y="0"/>
            <a:chExt cx="4995518" cy="2704719"/>
          </a:xfrm>
        </p:grpSpPr>
        <p:sp>
          <p:nvSpPr>
            <p:cNvPr id="541" name="Freeform 541"/>
            <p:cNvSpPr/>
            <p:nvPr/>
          </p:nvSpPr>
          <p:spPr>
            <a:xfrm>
              <a:off x="149788" y="140666"/>
              <a:ext cx="4696468" cy="2406574"/>
            </a:xfrm>
            <a:custGeom>
              <a:avLst/>
              <a:gdLst/>
              <a:ahLst/>
              <a:cxnLst/>
              <a:rect l="l" t="t" r="r" b="b"/>
              <a:pathLst>
                <a:path w="4696468" h="2406574">
                  <a:moveTo>
                    <a:pt x="4661199" y="814120"/>
                  </a:moveTo>
                  <a:cubicBezTo>
                    <a:pt x="4698028" y="1240967"/>
                    <a:pt x="4706283" y="1383334"/>
                    <a:pt x="4684694" y="1811451"/>
                  </a:cubicBezTo>
                  <a:cubicBezTo>
                    <a:pt x="4765339" y="2652699"/>
                    <a:pt x="3616497" y="2281097"/>
                    <a:pt x="3118784" y="2351963"/>
                  </a:cubicBezTo>
                  <a:cubicBezTo>
                    <a:pt x="1951117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783" y="26847"/>
                    <a:pt x="2890768" y="-17349"/>
                    <a:pt x="3256198" y="7543"/>
                  </a:cubicBezTo>
                  <a:cubicBezTo>
                    <a:pt x="3838239" y="16560"/>
                    <a:pt x="4720508" y="-12777"/>
                    <a:pt x="4661199" y="814120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  <p:sp>
          <p:nvSpPr>
            <p:cNvPr id="542" name="Freeform 542"/>
            <p:cNvSpPr/>
            <p:nvPr/>
          </p:nvSpPr>
          <p:spPr>
            <a:xfrm>
              <a:off x="-50" y="0"/>
              <a:ext cx="4995481" cy="2704740"/>
            </a:xfrm>
            <a:custGeom>
              <a:avLst/>
              <a:gdLst/>
              <a:ahLst/>
              <a:cxnLst/>
              <a:rect l="l" t="t" r="r" b="b"/>
              <a:pathLst>
                <a:path w="4995481" h="2704740">
                  <a:moveTo>
                    <a:pt x="3455312" y="0"/>
                  </a:moveTo>
                  <a:cubicBezTo>
                    <a:pt x="4183657" y="17272"/>
                    <a:pt x="4963690" y="12319"/>
                    <a:pt x="4952769" y="1020699"/>
                  </a:cubicBezTo>
                  <a:cubicBezTo>
                    <a:pt x="4939053" y="1395730"/>
                    <a:pt x="5180480" y="2426335"/>
                    <a:pt x="4646064" y="2578862"/>
                  </a:cubicBezTo>
                  <a:cubicBezTo>
                    <a:pt x="4219597" y="2732278"/>
                    <a:pt x="3605172" y="2623058"/>
                    <a:pt x="3156112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187" y="6223"/>
                    <a:pt x="3455312" y="0"/>
                  </a:cubicBezTo>
                  <a:close/>
                  <a:moveTo>
                    <a:pt x="4763285" y="1920494"/>
                  </a:moveTo>
                  <a:cubicBezTo>
                    <a:pt x="4784113" y="1510411"/>
                    <a:pt x="4776239" y="1386078"/>
                    <a:pt x="4740679" y="977138"/>
                  </a:cubicBezTo>
                  <a:cubicBezTo>
                    <a:pt x="4797956" y="184912"/>
                    <a:pt x="3946802" y="213106"/>
                    <a:pt x="3385335" y="204470"/>
                  </a:cubicBezTo>
                  <a:cubicBezTo>
                    <a:pt x="3019795" y="180721"/>
                    <a:pt x="2259645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922" y="2476373"/>
                    <a:pt x="3252620" y="2438273"/>
                  </a:cubicBezTo>
                  <a:cubicBezTo>
                    <a:pt x="3732807" y="2370455"/>
                    <a:pt x="4841136" y="2726436"/>
                    <a:pt x="4763285" y="1920494"/>
                  </a:cubicBezTo>
                  <a:close/>
                </a:path>
              </a:pathLst>
            </a:custGeom>
            <a:solidFill>
              <a:srgbClr val="DBF2DA"/>
            </a:solidFill>
          </p:spPr>
        </p:sp>
      </p:grpSp>
      <p:sp>
        <p:nvSpPr>
          <p:cNvPr id="543" name="Freeform 543"/>
          <p:cNvSpPr/>
          <p:nvPr/>
        </p:nvSpPr>
        <p:spPr>
          <a:xfrm>
            <a:off x="15537612" y="4401483"/>
            <a:ext cx="158392" cy="208754"/>
          </a:xfrm>
          <a:custGeom>
            <a:avLst/>
            <a:gdLst/>
            <a:ahLst/>
            <a:cxnLst/>
            <a:rect l="l" t="t" r="r" b="b"/>
            <a:pathLst>
              <a:path w="158392" h="208754">
                <a:moveTo>
                  <a:pt x="0" y="0"/>
                </a:moveTo>
                <a:lnTo>
                  <a:pt x="158392" y="0"/>
                </a:lnTo>
                <a:lnTo>
                  <a:pt x="158392" y="208754"/>
                </a:lnTo>
                <a:lnTo>
                  <a:pt x="0" y="2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grpSp>
        <p:nvGrpSpPr>
          <p:cNvPr id="544" name="Group 544"/>
          <p:cNvGrpSpPr/>
          <p:nvPr/>
        </p:nvGrpSpPr>
        <p:grpSpPr>
          <a:xfrm>
            <a:off x="14506013" y="6178428"/>
            <a:ext cx="177173" cy="177173"/>
            <a:chOff x="0" y="0"/>
            <a:chExt cx="812800" cy="812800"/>
          </a:xfrm>
        </p:grpSpPr>
        <p:sp>
          <p:nvSpPr>
            <p:cNvPr id="545" name="Freeform 5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546" name="TextBox 5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47" name="Group 547"/>
          <p:cNvGrpSpPr/>
          <p:nvPr/>
        </p:nvGrpSpPr>
        <p:grpSpPr>
          <a:xfrm>
            <a:off x="14895082" y="6723259"/>
            <a:ext cx="887460" cy="480528"/>
            <a:chOff x="0" y="0"/>
            <a:chExt cx="4995196" cy="2704719"/>
          </a:xfrm>
        </p:grpSpPr>
        <p:sp>
          <p:nvSpPr>
            <p:cNvPr id="548" name="Freeform 548"/>
            <p:cNvSpPr/>
            <p:nvPr/>
          </p:nvSpPr>
          <p:spPr>
            <a:xfrm>
              <a:off x="149788" y="140666"/>
              <a:ext cx="4696147" cy="2406574"/>
            </a:xfrm>
            <a:custGeom>
              <a:avLst/>
              <a:gdLst/>
              <a:ahLst/>
              <a:cxnLst/>
              <a:rect l="l" t="t" r="r" b="b"/>
              <a:pathLst>
                <a:path w="4696147" h="2406574">
                  <a:moveTo>
                    <a:pt x="4660877" y="814120"/>
                  </a:moveTo>
                  <a:cubicBezTo>
                    <a:pt x="4697707" y="1240967"/>
                    <a:pt x="4705962" y="1383334"/>
                    <a:pt x="4684372" y="1811451"/>
                  </a:cubicBezTo>
                  <a:cubicBezTo>
                    <a:pt x="4765017" y="2652699"/>
                    <a:pt x="3616176" y="2281097"/>
                    <a:pt x="3118463" y="2351963"/>
                  </a:cubicBezTo>
                  <a:cubicBezTo>
                    <a:pt x="1951069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97" y="26847"/>
                    <a:pt x="2890481" y="-17349"/>
                    <a:pt x="3255877" y="7543"/>
                  </a:cubicBezTo>
                  <a:cubicBezTo>
                    <a:pt x="3837917" y="16560"/>
                    <a:pt x="4720186" y="-12777"/>
                    <a:pt x="4660877" y="814120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  <p:sp>
          <p:nvSpPr>
            <p:cNvPr id="549" name="Freeform 549"/>
            <p:cNvSpPr/>
            <p:nvPr/>
          </p:nvSpPr>
          <p:spPr>
            <a:xfrm>
              <a:off x="-50" y="0"/>
              <a:ext cx="4995160" cy="2704740"/>
            </a:xfrm>
            <a:custGeom>
              <a:avLst/>
              <a:gdLst/>
              <a:ahLst/>
              <a:cxnLst/>
              <a:rect l="l" t="t" r="r" b="b"/>
              <a:pathLst>
                <a:path w="4995160" h="2704740">
                  <a:moveTo>
                    <a:pt x="3454990" y="0"/>
                  </a:moveTo>
                  <a:cubicBezTo>
                    <a:pt x="4183335" y="17272"/>
                    <a:pt x="4963369" y="12319"/>
                    <a:pt x="4952447" y="1020699"/>
                  </a:cubicBezTo>
                  <a:cubicBezTo>
                    <a:pt x="4938731" y="1395730"/>
                    <a:pt x="5180158" y="2426335"/>
                    <a:pt x="4645742" y="2578862"/>
                  </a:cubicBezTo>
                  <a:cubicBezTo>
                    <a:pt x="4219276" y="2732278"/>
                    <a:pt x="3604851" y="2623058"/>
                    <a:pt x="3155795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053" y="6223"/>
                    <a:pt x="3454990" y="0"/>
                  </a:cubicBezTo>
                  <a:close/>
                  <a:moveTo>
                    <a:pt x="4762964" y="1920494"/>
                  </a:moveTo>
                  <a:cubicBezTo>
                    <a:pt x="4783792" y="1510411"/>
                    <a:pt x="4775917" y="1386078"/>
                    <a:pt x="4740358" y="977138"/>
                  </a:cubicBezTo>
                  <a:cubicBezTo>
                    <a:pt x="4797635" y="184912"/>
                    <a:pt x="3946480" y="213106"/>
                    <a:pt x="3385014" y="204470"/>
                  </a:cubicBezTo>
                  <a:cubicBezTo>
                    <a:pt x="3019513" y="180721"/>
                    <a:pt x="2259557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72" y="2476373"/>
                    <a:pt x="3252299" y="2438273"/>
                  </a:cubicBezTo>
                  <a:cubicBezTo>
                    <a:pt x="3732485" y="2370455"/>
                    <a:pt x="4840814" y="2726436"/>
                    <a:pt x="4762964" y="1920494"/>
                  </a:cubicBezTo>
                  <a:close/>
                </a:path>
              </a:pathLst>
            </a:custGeom>
            <a:solidFill>
              <a:srgbClr val="FFDEB4"/>
            </a:solidFill>
          </p:spPr>
        </p:sp>
      </p:grpSp>
      <p:grpSp>
        <p:nvGrpSpPr>
          <p:cNvPr id="550" name="Group 550"/>
          <p:cNvGrpSpPr/>
          <p:nvPr/>
        </p:nvGrpSpPr>
        <p:grpSpPr>
          <a:xfrm>
            <a:off x="15908021" y="6723259"/>
            <a:ext cx="887403" cy="480528"/>
            <a:chOff x="0" y="0"/>
            <a:chExt cx="4994875" cy="2704719"/>
          </a:xfrm>
        </p:grpSpPr>
        <p:sp>
          <p:nvSpPr>
            <p:cNvPr id="551" name="Freeform 551"/>
            <p:cNvSpPr/>
            <p:nvPr/>
          </p:nvSpPr>
          <p:spPr>
            <a:xfrm>
              <a:off x="149788" y="140666"/>
              <a:ext cx="4695826" cy="2406574"/>
            </a:xfrm>
            <a:custGeom>
              <a:avLst/>
              <a:gdLst/>
              <a:ahLst/>
              <a:cxnLst/>
              <a:rect l="l" t="t" r="r" b="b"/>
              <a:pathLst>
                <a:path w="4695826" h="2406574">
                  <a:moveTo>
                    <a:pt x="4660556" y="814120"/>
                  </a:moveTo>
                  <a:cubicBezTo>
                    <a:pt x="4697386" y="1240967"/>
                    <a:pt x="4705641" y="1383334"/>
                    <a:pt x="4684051" y="1811451"/>
                  </a:cubicBezTo>
                  <a:cubicBezTo>
                    <a:pt x="4764696" y="2652699"/>
                    <a:pt x="3615854" y="2281097"/>
                    <a:pt x="3118141" y="2351963"/>
                  </a:cubicBezTo>
                  <a:cubicBezTo>
                    <a:pt x="1951022" y="2391714"/>
                    <a:pt x="1236036" y="2435656"/>
                    <a:pt x="615514" y="2380919"/>
                  </a:cubicBezTo>
                  <a:cubicBezTo>
                    <a:pt x="44522" y="2403144"/>
                    <a:pt x="-31551" y="2215057"/>
                    <a:pt x="9216" y="1679244"/>
                  </a:cubicBezTo>
                  <a:cubicBezTo>
                    <a:pt x="7057" y="1452676"/>
                    <a:pt x="9089" y="1255064"/>
                    <a:pt x="13915" y="1255064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2610" y="26847"/>
                    <a:pt x="2890193" y="-17349"/>
                    <a:pt x="3255555" y="7543"/>
                  </a:cubicBezTo>
                  <a:cubicBezTo>
                    <a:pt x="3837596" y="16560"/>
                    <a:pt x="4719865" y="-12777"/>
                    <a:pt x="4660556" y="814120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  <p:sp>
          <p:nvSpPr>
            <p:cNvPr id="552" name="Freeform 552"/>
            <p:cNvSpPr/>
            <p:nvPr/>
          </p:nvSpPr>
          <p:spPr>
            <a:xfrm>
              <a:off x="-50" y="0"/>
              <a:ext cx="4994839" cy="2704740"/>
            </a:xfrm>
            <a:custGeom>
              <a:avLst/>
              <a:gdLst/>
              <a:ahLst/>
              <a:cxnLst/>
              <a:rect l="l" t="t" r="r" b="b"/>
              <a:pathLst>
                <a:path w="4994839" h="2704740">
                  <a:moveTo>
                    <a:pt x="3454669" y="0"/>
                  </a:moveTo>
                  <a:cubicBezTo>
                    <a:pt x="4183014" y="17272"/>
                    <a:pt x="4963048" y="12319"/>
                    <a:pt x="4952126" y="1020699"/>
                  </a:cubicBezTo>
                  <a:cubicBezTo>
                    <a:pt x="4938410" y="1395730"/>
                    <a:pt x="5179837" y="2426335"/>
                    <a:pt x="4645421" y="2578862"/>
                  </a:cubicBezTo>
                  <a:cubicBezTo>
                    <a:pt x="4218955" y="2732278"/>
                    <a:pt x="3604529" y="2623058"/>
                    <a:pt x="3155477" y="2657602"/>
                  </a:cubicBezTo>
                  <a:cubicBezTo>
                    <a:pt x="1812340" y="2707767"/>
                    <a:pt x="1090091" y="2742692"/>
                    <a:pt x="386130" y="2628773"/>
                  </a:cubicBezTo>
                  <a:cubicBezTo>
                    <a:pt x="-204420" y="2508758"/>
                    <a:pt x="73329" y="1397381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39918" y="6223"/>
                    <a:pt x="3454669" y="0"/>
                  </a:cubicBezTo>
                  <a:close/>
                  <a:moveTo>
                    <a:pt x="4762642" y="1920494"/>
                  </a:moveTo>
                  <a:cubicBezTo>
                    <a:pt x="4783470" y="1510411"/>
                    <a:pt x="4775596" y="1386078"/>
                    <a:pt x="4740036" y="977138"/>
                  </a:cubicBezTo>
                  <a:cubicBezTo>
                    <a:pt x="4797313" y="184912"/>
                    <a:pt x="3946159" y="213106"/>
                    <a:pt x="3384692" y="204470"/>
                  </a:cubicBezTo>
                  <a:cubicBezTo>
                    <a:pt x="3019230" y="180721"/>
                    <a:pt x="225946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1395730"/>
                  </a:cubicBezTo>
                  <a:cubicBezTo>
                    <a:pt x="230047" y="1395730"/>
                    <a:pt x="228142" y="1576832"/>
                    <a:pt x="230174" y="1793875"/>
                  </a:cubicBezTo>
                  <a:cubicBezTo>
                    <a:pt x="190804" y="2307209"/>
                    <a:pt x="264210" y="2487422"/>
                    <a:pt x="815009" y="2465959"/>
                  </a:cubicBezTo>
                  <a:cubicBezTo>
                    <a:pt x="1413560" y="2518410"/>
                    <a:pt x="2112821" y="2476373"/>
                    <a:pt x="3251977" y="2438273"/>
                  </a:cubicBezTo>
                  <a:cubicBezTo>
                    <a:pt x="3732164" y="2370455"/>
                    <a:pt x="4840493" y="2726436"/>
                    <a:pt x="4762642" y="1920494"/>
                  </a:cubicBezTo>
                  <a:close/>
                </a:path>
              </a:pathLst>
            </a:custGeom>
            <a:solidFill>
              <a:srgbClr val="D9DEFF"/>
            </a:solidFill>
          </p:spPr>
        </p:sp>
      </p:grpSp>
      <p:grpSp>
        <p:nvGrpSpPr>
          <p:cNvPr id="553" name="Group 553"/>
          <p:cNvGrpSpPr/>
          <p:nvPr/>
        </p:nvGrpSpPr>
        <p:grpSpPr>
          <a:xfrm>
            <a:off x="15543363" y="6786350"/>
            <a:ext cx="177173" cy="177173"/>
            <a:chOff x="0" y="0"/>
            <a:chExt cx="812800" cy="812800"/>
          </a:xfrm>
        </p:grpSpPr>
        <p:sp>
          <p:nvSpPr>
            <p:cNvPr id="554" name="Freeform 5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555" name="TextBox 55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56" name="Group 556"/>
          <p:cNvGrpSpPr/>
          <p:nvPr/>
        </p:nvGrpSpPr>
        <p:grpSpPr>
          <a:xfrm>
            <a:off x="16556245" y="6786350"/>
            <a:ext cx="177173" cy="177173"/>
            <a:chOff x="0" y="0"/>
            <a:chExt cx="812800" cy="812800"/>
          </a:xfrm>
        </p:grpSpPr>
        <p:sp>
          <p:nvSpPr>
            <p:cNvPr id="557" name="Freeform 5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558" name="TextBox 55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1833" tIns="21833" rIns="21833" bIns="218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59" name="Freeform 559"/>
          <p:cNvSpPr/>
          <p:nvPr/>
        </p:nvSpPr>
        <p:spPr>
          <a:xfrm flipH="1">
            <a:off x="8257145" y="7363714"/>
            <a:ext cx="418156" cy="303353"/>
          </a:xfrm>
          <a:custGeom>
            <a:avLst/>
            <a:gdLst/>
            <a:ahLst/>
            <a:cxnLst/>
            <a:rect l="l" t="t" r="r" b="b"/>
            <a:pathLst>
              <a:path w="418156" h="303353">
                <a:moveTo>
                  <a:pt x="418156" y="0"/>
                </a:moveTo>
                <a:lnTo>
                  <a:pt x="0" y="0"/>
                </a:lnTo>
                <a:lnTo>
                  <a:pt x="0" y="303353"/>
                </a:lnTo>
                <a:lnTo>
                  <a:pt x="418156" y="303353"/>
                </a:lnTo>
                <a:lnTo>
                  <a:pt x="418156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60" name="Freeform 560"/>
          <p:cNvSpPr/>
          <p:nvPr/>
        </p:nvSpPr>
        <p:spPr>
          <a:xfrm>
            <a:off x="15302309" y="4592942"/>
            <a:ext cx="418156" cy="303353"/>
          </a:xfrm>
          <a:custGeom>
            <a:avLst/>
            <a:gdLst/>
            <a:ahLst/>
            <a:cxnLst/>
            <a:rect l="l" t="t" r="r" b="b"/>
            <a:pathLst>
              <a:path w="418156" h="303353">
                <a:moveTo>
                  <a:pt x="0" y="0"/>
                </a:moveTo>
                <a:lnTo>
                  <a:pt x="418156" y="0"/>
                </a:lnTo>
                <a:lnTo>
                  <a:pt x="418156" y="303353"/>
                </a:lnTo>
                <a:lnTo>
                  <a:pt x="0" y="30335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561" name="Freeform 561"/>
          <p:cNvSpPr/>
          <p:nvPr/>
        </p:nvSpPr>
        <p:spPr>
          <a:xfrm>
            <a:off x="4130450" y="3107106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562" name="Freeform 562"/>
          <p:cNvSpPr/>
          <p:nvPr/>
        </p:nvSpPr>
        <p:spPr>
          <a:xfrm rot="85105">
            <a:off x="13755428" y="1258162"/>
            <a:ext cx="3930216" cy="3022441"/>
          </a:xfrm>
          <a:custGeom>
            <a:avLst/>
            <a:gdLst/>
            <a:ahLst/>
            <a:cxnLst/>
            <a:rect l="l" t="t" r="r" b="b"/>
            <a:pathLst>
              <a:path w="3930216" h="3022441">
                <a:moveTo>
                  <a:pt x="0" y="0"/>
                </a:moveTo>
                <a:lnTo>
                  <a:pt x="3930216" y="0"/>
                </a:lnTo>
                <a:lnTo>
                  <a:pt x="3930216" y="3022441"/>
                </a:lnTo>
                <a:lnTo>
                  <a:pt x="0" y="3022441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563" name="Freeform 563"/>
          <p:cNvSpPr/>
          <p:nvPr/>
        </p:nvSpPr>
        <p:spPr>
          <a:xfrm rot="-8520873">
            <a:off x="17507557" y="1327673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64" name="Freeform 564"/>
          <p:cNvSpPr/>
          <p:nvPr/>
        </p:nvSpPr>
        <p:spPr>
          <a:xfrm rot="-2144359">
            <a:off x="17285376" y="4155408"/>
            <a:ext cx="533367" cy="164677"/>
          </a:xfrm>
          <a:custGeom>
            <a:avLst/>
            <a:gdLst/>
            <a:ahLst/>
            <a:cxnLst/>
            <a:rect l="l" t="t" r="r" b="b"/>
            <a:pathLst>
              <a:path w="533367" h="164677">
                <a:moveTo>
                  <a:pt x="0" y="0"/>
                </a:moveTo>
                <a:lnTo>
                  <a:pt x="533366" y="0"/>
                </a:lnTo>
                <a:lnTo>
                  <a:pt x="533366" y="164677"/>
                </a:lnTo>
                <a:lnTo>
                  <a:pt x="0" y="16467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65" name="Freeform 565"/>
          <p:cNvSpPr/>
          <p:nvPr/>
        </p:nvSpPr>
        <p:spPr>
          <a:xfrm rot="-2135416">
            <a:off x="13634020" y="1143252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66" name="Freeform 566"/>
          <p:cNvSpPr/>
          <p:nvPr/>
        </p:nvSpPr>
        <p:spPr>
          <a:xfrm rot="104215">
            <a:off x="14515803" y="7562365"/>
            <a:ext cx="3274220" cy="1804294"/>
          </a:xfrm>
          <a:custGeom>
            <a:avLst/>
            <a:gdLst/>
            <a:ahLst/>
            <a:cxnLst/>
            <a:rect l="l" t="t" r="r" b="b"/>
            <a:pathLst>
              <a:path w="3274220" h="1804294">
                <a:moveTo>
                  <a:pt x="0" y="0"/>
                </a:moveTo>
                <a:lnTo>
                  <a:pt x="3274220" y="0"/>
                </a:lnTo>
                <a:lnTo>
                  <a:pt x="3274220" y="1804294"/>
                </a:lnTo>
                <a:lnTo>
                  <a:pt x="0" y="1804294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-12854" t="-24614" r="-6386" b="-33728"/>
            </a:stretch>
          </a:blipFill>
        </p:spPr>
      </p:sp>
      <p:sp>
        <p:nvSpPr>
          <p:cNvPr id="567" name="Freeform 567"/>
          <p:cNvSpPr/>
          <p:nvPr/>
        </p:nvSpPr>
        <p:spPr>
          <a:xfrm rot="1696845">
            <a:off x="16328144" y="9307638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68" name="Freeform 568"/>
          <p:cNvSpPr/>
          <p:nvPr/>
        </p:nvSpPr>
        <p:spPr>
          <a:xfrm rot="523118">
            <a:off x="16026949" y="7512285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69" name="Freeform 569"/>
          <p:cNvSpPr/>
          <p:nvPr/>
        </p:nvSpPr>
        <p:spPr>
          <a:xfrm rot="-187449">
            <a:off x="10305791" y="7471590"/>
            <a:ext cx="3454435" cy="2590826"/>
          </a:xfrm>
          <a:custGeom>
            <a:avLst/>
            <a:gdLst/>
            <a:ahLst/>
            <a:cxnLst/>
            <a:rect l="l" t="t" r="r" b="b"/>
            <a:pathLst>
              <a:path w="3454435" h="2590826">
                <a:moveTo>
                  <a:pt x="0" y="0"/>
                </a:moveTo>
                <a:lnTo>
                  <a:pt x="3454435" y="0"/>
                </a:lnTo>
                <a:lnTo>
                  <a:pt x="3454435" y="2590826"/>
                </a:lnTo>
                <a:lnTo>
                  <a:pt x="0" y="2590826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</p:sp>
      <p:sp>
        <p:nvSpPr>
          <p:cNvPr id="570" name="Freeform 570"/>
          <p:cNvSpPr/>
          <p:nvPr/>
        </p:nvSpPr>
        <p:spPr>
          <a:xfrm rot="7345650">
            <a:off x="13663704" y="9839642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71" name="Freeform 571"/>
          <p:cNvSpPr/>
          <p:nvPr/>
        </p:nvSpPr>
        <p:spPr>
          <a:xfrm rot="1271744">
            <a:off x="10291519" y="10060719"/>
            <a:ext cx="309497" cy="95557"/>
          </a:xfrm>
          <a:custGeom>
            <a:avLst/>
            <a:gdLst/>
            <a:ahLst/>
            <a:cxnLst/>
            <a:rect l="l" t="t" r="r" b="b"/>
            <a:pathLst>
              <a:path w="309497" h="95557">
                <a:moveTo>
                  <a:pt x="0" y="0"/>
                </a:moveTo>
                <a:lnTo>
                  <a:pt x="309497" y="0"/>
                </a:lnTo>
                <a:lnTo>
                  <a:pt x="309497" y="95557"/>
                </a:lnTo>
                <a:lnTo>
                  <a:pt x="0" y="95557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72" name="Freeform 572"/>
          <p:cNvSpPr/>
          <p:nvPr/>
        </p:nvSpPr>
        <p:spPr>
          <a:xfrm rot="1643244">
            <a:off x="13416107" y="7383399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73" name="Freeform 573"/>
          <p:cNvSpPr/>
          <p:nvPr/>
        </p:nvSpPr>
        <p:spPr>
          <a:xfrm rot="7917580">
            <a:off x="10069819" y="7574101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1"/>
                </a:lnTo>
                <a:lnTo>
                  <a:pt x="0" y="13753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74" name="Freeform 574"/>
          <p:cNvSpPr/>
          <p:nvPr/>
        </p:nvSpPr>
        <p:spPr>
          <a:xfrm rot="347433">
            <a:off x="457863" y="1218435"/>
            <a:ext cx="1696294" cy="2200368"/>
          </a:xfrm>
          <a:custGeom>
            <a:avLst/>
            <a:gdLst/>
            <a:ahLst/>
            <a:cxnLst/>
            <a:rect l="l" t="t" r="r" b="b"/>
            <a:pathLst>
              <a:path w="1696294" h="2200368">
                <a:moveTo>
                  <a:pt x="0" y="0"/>
                </a:moveTo>
                <a:lnTo>
                  <a:pt x="1696294" y="0"/>
                </a:lnTo>
                <a:lnTo>
                  <a:pt x="1696294" y="2200368"/>
                </a:lnTo>
                <a:lnTo>
                  <a:pt x="0" y="2200368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 l="-58339" t="-18570" r="-64287" b="-7020"/>
            </a:stretch>
          </a:blipFill>
        </p:spPr>
      </p:sp>
      <p:sp>
        <p:nvSpPr>
          <p:cNvPr id="575" name="Freeform 575"/>
          <p:cNvSpPr/>
          <p:nvPr/>
        </p:nvSpPr>
        <p:spPr>
          <a:xfrm rot="2308213">
            <a:off x="459152" y="1072557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1" y="0"/>
                </a:lnTo>
                <a:lnTo>
                  <a:pt x="438721" y="140390"/>
                </a:lnTo>
                <a:lnTo>
                  <a:pt x="0" y="14039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76" name="Freeform 576"/>
          <p:cNvSpPr/>
          <p:nvPr/>
        </p:nvSpPr>
        <p:spPr>
          <a:xfrm rot="-767601">
            <a:off x="2004634" y="1462354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77" name="Freeform 577"/>
          <p:cNvSpPr/>
          <p:nvPr/>
        </p:nvSpPr>
        <p:spPr>
          <a:xfrm rot="-2899341">
            <a:off x="330120" y="3218050"/>
            <a:ext cx="438721" cy="140391"/>
          </a:xfrm>
          <a:custGeom>
            <a:avLst/>
            <a:gdLst/>
            <a:ahLst/>
            <a:cxnLst/>
            <a:rect l="l" t="t" r="r" b="b"/>
            <a:pathLst>
              <a:path w="438721" h="140391">
                <a:moveTo>
                  <a:pt x="0" y="0"/>
                </a:moveTo>
                <a:lnTo>
                  <a:pt x="438722" y="0"/>
                </a:lnTo>
                <a:lnTo>
                  <a:pt x="438722" y="140391"/>
                </a:lnTo>
                <a:lnTo>
                  <a:pt x="0" y="14039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78" name="Freeform 578"/>
          <p:cNvSpPr/>
          <p:nvPr/>
        </p:nvSpPr>
        <p:spPr>
          <a:xfrm rot="-272271">
            <a:off x="10223152" y="1434019"/>
            <a:ext cx="3350502" cy="2512876"/>
          </a:xfrm>
          <a:custGeom>
            <a:avLst/>
            <a:gdLst/>
            <a:ahLst/>
            <a:cxnLst/>
            <a:rect l="l" t="t" r="r" b="b"/>
            <a:pathLst>
              <a:path w="3350502" h="2512876">
                <a:moveTo>
                  <a:pt x="0" y="0"/>
                </a:moveTo>
                <a:lnTo>
                  <a:pt x="3350502" y="0"/>
                </a:lnTo>
                <a:lnTo>
                  <a:pt x="3350502" y="2512877"/>
                </a:lnTo>
                <a:lnTo>
                  <a:pt x="0" y="2512877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579" name="Freeform 579"/>
          <p:cNvSpPr/>
          <p:nvPr/>
        </p:nvSpPr>
        <p:spPr>
          <a:xfrm rot="-4270413">
            <a:off x="12996512" y="3769541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80" name="Freeform 580"/>
          <p:cNvSpPr/>
          <p:nvPr/>
        </p:nvSpPr>
        <p:spPr>
          <a:xfrm rot="-1279908">
            <a:off x="9922653" y="2627379"/>
            <a:ext cx="512392" cy="158201"/>
          </a:xfrm>
          <a:custGeom>
            <a:avLst/>
            <a:gdLst/>
            <a:ahLst/>
            <a:cxnLst/>
            <a:rect l="l" t="t" r="r" b="b"/>
            <a:pathLst>
              <a:path w="512392" h="158201">
                <a:moveTo>
                  <a:pt x="0" y="0"/>
                </a:moveTo>
                <a:lnTo>
                  <a:pt x="512392" y="0"/>
                </a:lnTo>
                <a:lnTo>
                  <a:pt x="512392" y="158201"/>
                </a:lnTo>
                <a:lnTo>
                  <a:pt x="0" y="15820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81" name="Freeform 581"/>
          <p:cNvSpPr/>
          <p:nvPr/>
        </p:nvSpPr>
        <p:spPr>
          <a:xfrm rot="-6044019">
            <a:off x="11436588" y="1368622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82" name="Freeform 582"/>
          <p:cNvSpPr/>
          <p:nvPr/>
        </p:nvSpPr>
        <p:spPr>
          <a:xfrm rot="7917580">
            <a:off x="532878" y="7779876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83" name="Freeform 583"/>
          <p:cNvSpPr/>
          <p:nvPr/>
        </p:nvSpPr>
        <p:spPr>
          <a:xfrm>
            <a:off x="6802270" y="7817563"/>
            <a:ext cx="263684" cy="118087"/>
          </a:xfrm>
          <a:custGeom>
            <a:avLst/>
            <a:gdLst/>
            <a:ahLst/>
            <a:cxnLst/>
            <a:rect l="l" t="t" r="r" b="b"/>
            <a:pathLst>
              <a:path w="263684" h="118087">
                <a:moveTo>
                  <a:pt x="0" y="0"/>
                </a:moveTo>
                <a:lnTo>
                  <a:pt x="263684" y="0"/>
                </a:lnTo>
                <a:lnTo>
                  <a:pt x="263684" y="118088"/>
                </a:lnTo>
                <a:lnTo>
                  <a:pt x="0" y="118088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t="-220" b="-220"/>
            </a:stretch>
          </a:blipFill>
        </p:spPr>
      </p:sp>
      <p:sp>
        <p:nvSpPr>
          <p:cNvPr id="584" name="Freeform 584"/>
          <p:cNvSpPr/>
          <p:nvPr/>
        </p:nvSpPr>
        <p:spPr>
          <a:xfrm>
            <a:off x="3116120" y="8454555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3" y="0"/>
                </a:lnTo>
                <a:lnTo>
                  <a:pt x="130363" y="130363"/>
                </a:lnTo>
                <a:lnTo>
                  <a:pt x="0" y="13036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585" name="Freeform 585"/>
          <p:cNvSpPr/>
          <p:nvPr/>
        </p:nvSpPr>
        <p:spPr>
          <a:xfrm>
            <a:off x="6224871" y="7965731"/>
            <a:ext cx="77419" cy="77419"/>
          </a:xfrm>
          <a:custGeom>
            <a:avLst/>
            <a:gdLst/>
            <a:ahLst/>
            <a:cxnLst/>
            <a:rect l="l" t="t" r="r" b="b"/>
            <a:pathLst>
              <a:path w="77419" h="77419">
                <a:moveTo>
                  <a:pt x="0" y="0"/>
                </a:moveTo>
                <a:lnTo>
                  <a:pt x="77419" y="0"/>
                </a:lnTo>
                <a:lnTo>
                  <a:pt x="77419" y="77418"/>
                </a:lnTo>
                <a:lnTo>
                  <a:pt x="0" y="774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86" name="Freeform 586"/>
          <p:cNvSpPr/>
          <p:nvPr/>
        </p:nvSpPr>
        <p:spPr>
          <a:xfrm>
            <a:off x="5175642" y="8047945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87" name="Freeform 587"/>
          <p:cNvSpPr/>
          <p:nvPr/>
        </p:nvSpPr>
        <p:spPr>
          <a:xfrm>
            <a:off x="2106800" y="7851964"/>
            <a:ext cx="79273" cy="79273"/>
          </a:xfrm>
          <a:custGeom>
            <a:avLst/>
            <a:gdLst/>
            <a:ahLst/>
            <a:cxnLst/>
            <a:rect l="l" t="t" r="r" b="b"/>
            <a:pathLst>
              <a:path w="79273" h="79273">
                <a:moveTo>
                  <a:pt x="0" y="0"/>
                </a:moveTo>
                <a:lnTo>
                  <a:pt x="79274" y="0"/>
                </a:lnTo>
                <a:lnTo>
                  <a:pt x="79274" y="79273"/>
                </a:lnTo>
                <a:lnTo>
                  <a:pt x="0" y="7927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588" name="Freeform 588"/>
          <p:cNvSpPr/>
          <p:nvPr/>
        </p:nvSpPr>
        <p:spPr>
          <a:xfrm>
            <a:off x="5181235" y="4923455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89" name="Freeform 589"/>
          <p:cNvSpPr/>
          <p:nvPr/>
        </p:nvSpPr>
        <p:spPr>
          <a:xfrm>
            <a:off x="5737805" y="5221121"/>
            <a:ext cx="183072" cy="92329"/>
          </a:xfrm>
          <a:custGeom>
            <a:avLst/>
            <a:gdLst/>
            <a:ahLst/>
            <a:cxnLst/>
            <a:rect l="l" t="t" r="r" b="b"/>
            <a:pathLst>
              <a:path w="183072" h="92329">
                <a:moveTo>
                  <a:pt x="0" y="0"/>
                </a:moveTo>
                <a:lnTo>
                  <a:pt x="183072" y="0"/>
                </a:lnTo>
                <a:lnTo>
                  <a:pt x="183072" y="92329"/>
                </a:lnTo>
                <a:lnTo>
                  <a:pt x="0" y="92329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</p:sp>
      <p:sp>
        <p:nvSpPr>
          <p:cNvPr id="590" name="Freeform 590"/>
          <p:cNvSpPr/>
          <p:nvPr/>
        </p:nvSpPr>
        <p:spPr>
          <a:xfrm>
            <a:off x="6196188" y="8144414"/>
            <a:ext cx="164636" cy="111747"/>
          </a:xfrm>
          <a:custGeom>
            <a:avLst/>
            <a:gdLst/>
            <a:ahLst/>
            <a:cxnLst/>
            <a:rect l="l" t="t" r="r" b="b"/>
            <a:pathLst>
              <a:path w="164636" h="111747">
                <a:moveTo>
                  <a:pt x="0" y="0"/>
                </a:moveTo>
                <a:lnTo>
                  <a:pt x="164635" y="0"/>
                </a:lnTo>
                <a:lnTo>
                  <a:pt x="164635" y="111746"/>
                </a:lnTo>
                <a:lnTo>
                  <a:pt x="0" y="111746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591" name="Freeform 591"/>
          <p:cNvSpPr/>
          <p:nvPr/>
        </p:nvSpPr>
        <p:spPr>
          <a:xfrm>
            <a:off x="2664583" y="7825784"/>
            <a:ext cx="263684" cy="118087"/>
          </a:xfrm>
          <a:custGeom>
            <a:avLst/>
            <a:gdLst/>
            <a:ahLst/>
            <a:cxnLst/>
            <a:rect l="l" t="t" r="r" b="b"/>
            <a:pathLst>
              <a:path w="263684" h="118087">
                <a:moveTo>
                  <a:pt x="0" y="0"/>
                </a:moveTo>
                <a:lnTo>
                  <a:pt x="263684" y="0"/>
                </a:lnTo>
                <a:lnTo>
                  <a:pt x="263684" y="118087"/>
                </a:lnTo>
                <a:lnTo>
                  <a:pt x="0" y="118087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t="-220" b="-220"/>
            </a:stretch>
          </a:blipFill>
        </p:spPr>
      </p:sp>
      <p:sp>
        <p:nvSpPr>
          <p:cNvPr id="592" name="TextBox 592"/>
          <p:cNvSpPr txBox="1"/>
          <p:nvPr/>
        </p:nvSpPr>
        <p:spPr>
          <a:xfrm>
            <a:off x="2780077" y="785320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593" name="TextBox 593"/>
          <p:cNvSpPr txBox="1"/>
          <p:nvPr/>
        </p:nvSpPr>
        <p:spPr>
          <a:xfrm>
            <a:off x="2212628" y="7859252"/>
            <a:ext cx="461933" cy="62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"/>
              </a:lnSpc>
              <a:spcBef>
                <a:spcPct val="0"/>
              </a:spcBef>
            </a:pPr>
            <a:r>
              <a:rPr lang="en-US" sz="20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2" tooltip="https://ntszki.hu/hirek/erasmusday2025"/>
              </a:rPr>
              <a:t>Erasmus days beszámoló - VVSZC Nádasdy</a:t>
            </a:r>
          </a:p>
        </p:txBody>
      </p:sp>
      <p:sp>
        <p:nvSpPr>
          <p:cNvPr id="594" name="Freeform 594"/>
          <p:cNvSpPr/>
          <p:nvPr/>
        </p:nvSpPr>
        <p:spPr>
          <a:xfrm>
            <a:off x="4123476" y="4337875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95" name="Freeform 595"/>
          <p:cNvSpPr/>
          <p:nvPr/>
        </p:nvSpPr>
        <p:spPr>
          <a:xfrm>
            <a:off x="4713008" y="4572952"/>
            <a:ext cx="192966" cy="97318"/>
          </a:xfrm>
          <a:custGeom>
            <a:avLst/>
            <a:gdLst/>
            <a:ahLst/>
            <a:cxnLst/>
            <a:rect l="l" t="t" r="r" b="b"/>
            <a:pathLst>
              <a:path w="192966" h="97318">
                <a:moveTo>
                  <a:pt x="0" y="0"/>
                </a:moveTo>
                <a:lnTo>
                  <a:pt x="192966" y="0"/>
                </a:lnTo>
                <a:lnTo>
                  <a:pt x="192966" y="97319"/>
                </a:lnTo>
                <a:lnTo>
                  <a:pt x="0" y="97319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</p:sp>
      <p:sp>
        <p:nvSpPr>
          <p:cNvPr id="596" name="Freeform 596"/>
          <p:cNvSpPr/>
          <p:nvPr/>
        </p:nvSpPr>
        <p:spPr>
          <a:xfrm>
            <a:off x="5188209" y="5095921"/>
            <a:ext cx="130362" cy="130362"/>
          </a:xfrm>
          <a:custGeom>
            <a:avLst/>
            <a:gdLst/>
            <a:ahLst/>
            <a:cxnLst/>
            <a:rect l="l" t="t" r="r" b="b"/>
            <a:pathLst>
              <a:path w="130362" h="130362">
                <a:moveTo>
                  <a:pt x="0" y="0"/>
                </a:moveTo>
                <a:lnTo>
                  <a:pt x="130362" y="0"/>
                </a:lnTo>
                <a:lnTo>
                  <a:pt x="130362" y="130362"/>
                </a:lnTo>
                <a:lnTo>
                  <a:pt x="0" y="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597" name="Freeform 597"/>
          <p:cNvSpPr/>
          <p:nvPr/>
        </p:nvSpPr>
        <p:spPr>
          <a:xfrm>
            <a:off x="2079045" y="8431464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98" name="Freeform 598"/>
          <p:cNvSpPr/>
          <p:nvPr/>
        </p:nvSpPr>
        <p:spPr>
          <a:xfrm>
            <a:off x="4141550" y="8441266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99" name="Freeform 599"/>
          <p:cNvSpPr/>
          <p:nvPr/>
        </p:nvSpPr>
        <p:spPr>
          <a:xfrm>
            <a:off x="7841761" y="7817931"/>
            <a:ext cx="263684" cy="118087"/>
          </a:xfrm>
          <a:custGeom>
            <a:avLst/>
            <a:gdLst/>
            <a:ahLst/>
            <a:cxnLst/>
            <a:rect l="l" t="t" r="r" b="b"/>
            <a:pathLst>
              <a:path w="263684" h="118087">
                <a:moveTo>
                  <a:pt x="0" y="0"/>
                </a:moveTo>
                <a:lnTo>
                  <a:pt x="263684" y="0"/>
                </a:lnTo>
                <a:lnTo>
                  <a:pt x="263684" y="118088"/>
                </a:lnTo>
                <a:lnTo>
                  <a:pt x="0" y="118088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t="-220" b="-220"/>
            </a:stretch>
          </a:blipFill>
        </p:spPr>
      </p:sp>
      <p:sp>
        <p:nvSpPr>
          <p:cNvPr id="600" name="Freeform 600"/>
          <p:cNvSpPr/>
          <p:nvPr/>
        </p:nvSpPr>
        <p:spPr>
          <a:xfrm>
            <a:off x="5737805" y="7817931"/>
            <a:ext cx="263684" cy="118087"/>
          </a:xfrm>
          <a:custGeom>
            <a:avLst/>
            <a:gdLst/>
            <a:ahLst/>
            <a:cxnLst/>
            <a:rect l="l" t="t" r="r" b="b"/>
            <a:pathLst>
              <a:path w="263684" h="118087">
                <a:moveTo>
                  <a:pt x="0" y="0"/>
                </a:moveTo>
                <a:lnTo>
                  <a:pt x="263684" y="0"/>
                </a:lnTo>
                <a:lnTo>
                  <a:pt x="263684" y="118088"/>
                </a:lnTo>
                <a:lnTo>
                  <a:pt x="0" y="118088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t="-220" b="-220"/>
            </a:stretch>
          </a:blipFill>
        </p:spPr>
      </p:sp>
      <p:sp>
        <p:nvSpPr>
          <p:cNvPr id="601" name="Freeform 601"/>
          <p:cNvSpPr/>
          <p:nvPr/>
        </p:nvSpPr>
        <p:spPr>
          <a:xfrm>
            <a:off x="4705806" y="7824247"/>
            <a:ext cx="263684" cy="118087"/>
          </a:xfrm>
          <a:custGeom>
            <a:avLst/>
            <a:gdLst/>
            <a:ahLst/>
            <a:cxnLst/>
            <a:rect l="l" t="t" r="r" b="b"/>
            <a:pathLst>
              <a:path w="263684" h="118087">
                <a:moveTo>
                  <a:pt x="0" y="0"/>
                </a:moveTo>
                <a:lnTo>
                  <a:pt x="263683" y="0"/>
                </a:lnTo>
                <a:lnTo>
                  <a:pt x="263683" y="118087"/>
                </a:lnTo>
                <a:lnTo>
                  <a:pt x="0" y="118087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t="-220" b="-220"/>
            </a:stretch>
          </a:blipFill>
        </p:spPr>
      </p:sp>
      <p:sp>
        <p:nvSpPr>
          <p:cNvPr id="602" name="Freeform 602"/>
          <p:cNvSpPr/>
          <p:nvPr/>
        </p:nvSpPr>
        <p:spPr>
          <a:xfrm>
            <a:off x="3675196" y="7824247"/>
            <a:ext cx="263684" cy="118087"/>
          </a:xfrm>
          <a:custGeom>
            <a:avLst/>
            <a:gdLst/>
            <a:ahLst/>
            <a:cxnLst/>
            <a:rect l="l" t="t" r="r" b="b"/>
            <a:pathLst>
              <a:path w="263684" h="118087">
                <a:moveTo>
                  <a:pt x="0" y="0"/>
                </a:moveTo>
                <a:lnTo>
                  <a:pt x="263684" y="0"/>
                </a:lnTo>
                <a:lnTo>
                  <a:pt x="263684" y="118087"/>
                </a:lnTo>
                <a:lnTo>
                  <a:pt x="0" y="118087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t="-220" b="-220"/>
            </a:stretch>
          </a:blipFill>
        </p:spPr>
      </p:sp>
      <p:sp>
        <p:nvSpPr>
          <p:cNvPr id="603" name="Freeform 603"/>
          <p:cNvSpPr/>
          <p:nvPr/>
        </p:nvSpPr>
        <p:spPr>
          <a:xfrm>
            <a:off x="6716502" y="8115962"/>
            <a:ext cx="140943" cy="138637"/>
          </a:xfrm>
          <a:custGeom>
            <a:avLst/>
            <a:gdLst/>
            <a:ahLst/>
            <a:cxnLst/>
            <a:rect l="l" t="t" r="r" b="b"/>
            <a:pathLst>
              <a:path w="140943" h="138637">
                <a:moveTo>
                  <a:pt x="0" y="0"/>
                </a:moveTo>
                <a:lnTo>
                  <a:pt x="140943" y="0"/>
                </a:lnTo>
                <a:lnTo>
                  <a:pt x="140943" y="138637"/>
                </a:lnTo>
                <a:lnTo>
                  <a:pt x="0" y="138637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/>
            </a:stretch>
          </a:blipFill>
        </p:spPr>
      </p:sp>
      <p:sp>
        <p:nvSpPr>
          <p:cNvPr id="604" name="TextBox 604"/>
          <p:cNvSpPr txBox="1"/>
          <p:nvPr/>
        </p:nvSpPr>
        <p:spPr>
          <a:xfrm>
            <a:off x="4786131" y="31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05" name="TextBox 605"/>
          <p:cNvSpPr txBox="1"/>
          <p:nvPr/>
        </p:nvSpPr>
        <p:spPr>
          <a:xfrm>
            <a:off x="5816494" y="310389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06" name="TextBox 606"/>
          <p:cNvSpPr txBox="1"/>
          <p:nvPr/>
        </p:nvSpPr>
        <p:spPr>
          <a:xfrm>
            <a:off x="6845248" y="310329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07" name="TextBox 607"/>
          <p:cNvSpPr txBox="1"/>
          <p:nvPr/>
        </p:nvSpPr>
        <p:spPr>
          <a:xfrm>
            <a:off x="7901261" y="310389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grpSp>
        <p:nvGrpSpPr>
          <p:cNvPr id="608" name="Group 608"/>
          <p:cNvGrpSpPr/>
          <p:nvPr/>
        </p:nvGrpSpPr>
        <p:grpSpPr>
          <a:xfrm>
            <a:off x="2716408" y="3696934"/>
            <a:ext cx="180420" cy="180420"/>
            <a:chOff x="0" y="0"/>
            <a:chExt cx="812800" cy="812800"/>
          </a:xfrm>
        </p:grpSpPr>
        <p:sp>
          <p:nvSpPr>
            <p:cNvPr id="609" name="Freeform 6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610" name="TextBox 6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11" name="TextBox 611"/>
          <p:cNvSpPr txBox="1"/>
          <p:nvPr/>
        </p:nvSpPr>
        <p:spPr>
          <a:xfrm>
            <a:off x="2740975" y="372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10101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12" name="TextBox 612"/>
          <p:cNvSpPr txBox="1"/>
          <p:nvPr/>
        </p:nvSpPr>
        <p:spPr>
          <a:xfrm>
            <a:off x="3750887" y="375087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13" name="TextBox 613"/>
          <p:cNvSpPr txBox="1"/>
          <p:nvPr/>
        </p:nvSpPr>
        <p:spPr>
          <a:xfrm>
            <a:off x="3750887" y="436828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14" name="TextBox 614"/>
          <p:cNvSpPr txBox="1"/>
          <p:nvPr/>
        </p:nvSpPr>
        <p:spPr>
          <a:xfrm>
            <a:off x="3756616" y="497321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15" name="TextBox 615"/>
          <p:cNvSpPr txBox="1"/>
          <p:nvPr/>
        </p:nvSpPr>
        <p:spPr>
          <a:xfrm>
            <a:off x="4788120" y="371953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16" name="TextBox 616"/>
          <p:cNvSpPr txBox="1"/>
          <p:nvPr/>
        </p:nvSpPr>
        <p:spPr>
          <a:xfrm>
            <a:off x="4793637" y="432559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17" name="TextBox 617"/>
          <p:cNvSpPr txBox="1"/>
          <p:nvPr/>
        </p:nvSpPr>
        <p:spPr>
          <a:xfrm>
            <a:off x="4795460" y="493275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sp>
        <p:nvSpPr>
          <p:cNvPr id="618" name="TextBox 618"/>
          <p:cNvSpPr txBox="1"/>
          <p:nvPr/>
        </p:nvSpPr>
        <p:spPr>
          <a:xfrm>
            <a:off x="5821069" y="371498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19" name="TextBox 619"/>
          <p:cNvSpPr txBox="1"/>
          <p:nvPr/>
        </p:nvSpPr>
        <p:spPr>
          <a:xfrm>
            <a:off x="5826964" y="432405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20" name="TextBox 620"/>
          <p:cNvSpPr txBox="1"/>
          <p:nvPr/>
        </p:nvSpPr>
        <p:spPr>
          <a:xfrm>
            <a:off x="5842446" y="492373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21" name="TextBox 621"/>
          <p:cNvSpPr txBox="1"/>
          <p:nvPr/>
        </p:nvSpPr>
        <p:spPr>
          <a:xfrm>
            <a:off x="6837546" y="371953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22" name="TextBox 622"/>
          <p:cNvSpPr txBox="1"/>
          <p:nvPr/>
        </p:nvSpPr>
        <p:spPr>
          <a:xfrm>
            <a:off x="6845248" y="43210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23" name="TextBox 623"/>
          <p:cNvSpPr txBox="1"/>
          <p:nvPr/>
        </p:nvSpPr>
        <p:spPr>
          <a:xfrm>
            <a:off x="7920732" y="374356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24" name="TextBox 624"/>
          <p:cNvSpPr txBox="1"/>
          <p:nvPr/>
        </p:nvSpPr>
        <p:spPr>
          <a:xfrm>
            <a:off x="7893559" y="433309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25" name="TextBox 625"/>
          <p:cNvSpPr txBox="1"/>
          <p:nvPr/>
        </p:nvSpPr>
        <p:spPr>
          <a:xfrm>
            <a:off x="7918126" y="492169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26" name="TextBox 626"/>
          <p:cNvSpPr txBox="1"/>
          <p:nvPr/>
        </p:nvSpPr>
        <p:spPr>
          <a:xfrm>
            <a:off x="8943217" y="372673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27" name="TextBox 627"/>
          <p:cNvSpPr txBox="1"/>
          <p:nvPr/>
        </p:nvSpPr>
        <p:spPr>
          <a:xfrm>
            <a:off x="8943217" y="43591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28" name="TextBox 628"/>
          <p:cNvSpPr txBox="1"/>
          <p:nvPr/>
        </p:nvSpPr>
        <p:spPr>
          <a:xfrm>
            <a:off x="8929881" y="493165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29" name="TextBox 629"/>
          <p:cNvSpPr txBox="1"/>
          <p:nvPr/>
        </p:nvSpPr>
        <p:spPr>
          <a:xfrm>
            <a:off x="2736248" y="432104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30" name="TextBox 630"/>
          <p:cNvSpPr txBox="1"/>
          <p:nvPr/>
        </p:nvSpPr>
        <p:spPr>
          <a:xfrm>
            <a:off x="2740975" y="494180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31" name="TextBox 631"/>
          <p:cNvSpPr txBox="1"/>
          <p:nvPr/>
        </p:nvSpPr>
        <p:spPr>
          <a:xfrm>
            <a:off x="2711680" y="556482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632" name="TextBox 632"/>
          <p:cNvSpPr txBox="1"/>
          <p:nvPr/>
        </p:nvSpPr>
        <p:spPr>
          <a:xfrm>
            <a:off x="12490764" y="50319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33" name="TextBox 633"/>
          <p:cNvSpPr txBox="1"/>
          <p:nvPr/>
        </p:nvSpPr>
        <p:spPr>
          <a:xfrm>
            <a:off x="13511256" y="502256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634" name="TextBox 634"/>
          <p:cNvSpPr txBox="1"/>
          <p:nvPr/>
        </p:nvSpPr>
        <p:spPr>
          <a:xfrm>
            <a:off x="14522738" y="502256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35" name="TextBox 635"/>
          <p:cNvSpPr txBox="1"/>
          <p:nvPr/>
        </p:nvSpPr>
        <p:spPr>
          <a:xfrm>
            <a:off x="15530985" y="5022560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36" name="TextBox 636"/>
          <p:cNvSpPr txBox="1"/>
          <p:nvPr/>
        </p:nvSpPr>
        <p:spPr>
          <a:xfrm>
            <a:off x="16565189" y="501892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37" name="TextBox 637"/>
          <p:cNvSpPr txBox="1"/>
          <p:nvPr/>
        </p:nvSpPr>
        <p:spPr>
          <a:xfrm>
            <a:off x="16536614" y="564013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638" name="TextBox 638"/>
          <p:cNvSpPr txBox="1"/>
          <p:nvPr/>
        </p:nvSpPr>
        <p:spPr>
          <a:xfrm>
            <a:off x="10488551" y="619503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39" name="TextBox 639"/>
          <p:cNvSpPr txBox="1"/>
          <p:nvPr/>
        </p:nvSpPr>
        <p:spPr>
          <a:xfrm>
            <a:off x="11481290" y="623027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640" name="TextBox 640"/>
          <p:cNvSpPr txBox="1"/>
          <p:nvPr/>
        </p:nvSpPr>
        <p:spPr>
          <a:xfrm>
            <a:off x="12494228" y="56306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41" name="TextBox 641"/>
          <p:cNvSpPr txBox="1"/>
          <p:nvPr/>
        </p:nvSpPr>
        <p:spPr>
          <a:xfrm>
            <a:off x="12492285" y="623027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42" name="TextBox 642"/>
          <p:cNvSpPr txBox="1"/>
          <p:nvPr/>
        </p:nvSpPr>
        <p:spPr>
          <a:xfrm>
            <a:off x="12492374" y="682614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43" name="TextBox 643"/>
          <p:cNvSpPr txBox="1"/>
          <p:nvPr/>
        </p:nvSpPr>
        <p:spPr>
          <a:xfrm>
            <a:off x="13505221" y="56306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13</a:t>
            </a:r>
          </a:p>
        </p:txBody>
      </p:sp>
      <p:sp>
        <p:nvSpPr>
          <p:cNvPr id="644" name="TextBox 644"/>
          <p:cNvSpPr txBox="1"/>
          <p:nvPr/>
        </p:nvSpPr>
        <p:spPr>
          <a:xfrm>
            <a:off x="13505221" y="62363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45" name="TextBox 645"/>
          <p:cNvSpPr txBox="1"/>
          <p:nvPr/>
        </p:nvSpPr>
        <p:spPr>
          <a:xfrm>
            <a:off x="13515951" y="682096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46" name="TextBox 646"/>
          <p:cNvSpPr txBox="1"/>
          <p:nvPr/>
        </p:nvSpPr>
        <p:spPr>
          <a:xfrm>
            <a:off x="14515404" y="563769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647" name="TextBox 647"/>
          <p:cNvSpPr txBox="1"/>
          <p:nvPr/>
        </p:nvSpPr>
        <p:spPr>
          <a:xfrm>
            <a:off x="14530138" y="6805173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48" name="TextBox 648"/>
          <p:cNvSpPr txBox="1"/>
          <p:nvPr/>
        </p:nvSpPr>
        <p:spPr>
          <a:xfrm>
            <a:off x="15541982" y="564485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649" name="TextBox 649"/>
          <p:cNvSpPr txBox="1"/>
          <p:nvPr/>
        </p:nvSpPr>
        <p:spPr>
          <a:xfrm>
            <a:off x="1028700" y="99266"/>
            <a:ext cx="5234880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ERASMUS+_VET_2024_000207406</a:t>
            </a:r>
          </a:p>
        </p:txBody>
      </p:sp>
      <p:sp>
        <p:nvSpPr>
          <p:cNvPr id="650" name="TextBox 650"/>
          <p:cNvSpPr txBox="1"/>
          <p:nvPr/>
        </p:nvSpPr>
        <p:spPr>
          <a:xfrm>
            <a:off x="2697977" y="644097"/>
            <a:ext cx="2137023" cy="49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5"/>
              </a:lnSpc>
              <a:spcBef>
                <a:spcPct val="0"/>
              </a:spcBef>
            </a:pPr>
            <a:r>
              <a:rPr lang="en-US" sz="2867">
                <a:solidFill>
                  <a:srgbClr val="FE7868"/>
                </a:solidFill>
                <a:latin typeface="Gochi Hand"/>
                <a:ea typeface="Gochi Hand"/>
                <a:cs typeface="Gochi Hand"/>
                <a:sym typeface="Gochi Hand"/>
              </a:rPr>
              <a:t>dissemination </a:t>
            </a:r>
          </a:p>
        </p:txBody>
      </p:sp>
      <p:sp>
        <p:nvSpPr>
          <p:cNvPr id="651" name="TextBox 651"/>
          <p:cNvSpPr txBox="1"/>
          <p:nvPr/>
        </p:nvSpPr>
        <p:spPr>
          <a:xfrm>
            <a:off x="3736042" y="3111060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52" name="TextBox 652"/>
          <p:cNvSpPr txBox="1"/>
          <p:nvPr/>
        </p:nvSpPr>
        <p:spPr>
          <a:xfrm>
            <a:off x="2719202" y="3086772"/>
            <a:ext cx="164091" cy="17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"/>
              </a:lnSpc>
              <a:spcBef>
                <a:spcPct val="0"/>
              </a:spcBef>
            </a:pPr>
            <a:r>
              <a:rPr lang="en-US" sz="97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53" name="TextBox 653"/>
          <p:cNvSpPr txBox="1"/>
          <p:nvPr/>
        </p:nvSpPr>
        <p:spPr>
          <a:xfrm>
            <a:off x="4804985" y="667775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54" name="TextBox 654"/>
          <p:cNvSpPr txBox="1"/>
          <p:nvPr/>
        </p:nvSpPr>
        <p:spPr>
          <a:xfrm>
            <a:off x="5842446" y="664329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sp>
        <p:nvSpPr>
          <p:cNvPr id="655" name="TextBox 655"/>
          <p:cNvSpPr txBox="1"/>
          <p:nvPr/>
        </p:nvSpPr>
        <p:spPr>
          <a:xfrm>
            <a:off x="6872677" y="664108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56" name="TextBox 656"/>
          <p:cNvSpPr txBox="1"/>
          <p:nvPr/>
        </p:nvSpPr>
        <p:spPr>
          <a:xfrm>
            <a:off x="7907960" y="665486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57" name="TextBox 657"/>
          <p:cNvSpPr txBox="1"/>
          <p:nvPr/>
        </p:nvSpPr>
        <p:spPr>
          <a:xfrm>
            <a:off x="8929881" y="6639588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5</a:t>
            </a:r>
          </a:p>
        </p:txBody>
      </p:sp>
      <p:sp>
        <p:nvSpPr>
          <p:cNvPr id="658" name="TextBox 658"/>
          <p:cNvSpPr txBox="1"/>
          <p:nvPr/>
        </p:nvSpPr>
        <p:spPr>
          <a:xfrm>
            <a:off x="2743950" y="724848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6</a:t>
            </a:r>
          </a:p>
        </p:txBody>
      </p:sp>
      <p:sp>
        <p:nvSpPr>
          <p:cNvPr id="659" name="TextBox 659"/>
          <p:cNvSpPr txBox="1"/>
          <p:nvPr/>
        </p:nvSpPr>
        <p:spPr>
          <a:xfrm>
            <a:off x="3783006" y="725259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60" name="TextBox 660"/>
          <p:cNvSpPr txBox="1"/>
          <p:nvPr/>
        </p:nvSpPr>
        <p:spPr>
          <a:xfrm>
            <a:off x="4809491" y="724322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8</a:t>
            </a:r>
          </a:p>
        </p:txBody>
      </p:sp>
      <p:sp>
        <p:nvSpPr>
          <p:cNvPr id="661" name="TextBox 661"/>
          <p:cNvSpPr txBox="1"/>
          <p:nvPr/>
        </p:nvSpPr>
        <p:spPr>
          <a:xfrm>
            <a:off x="5846014" y="724993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9</a:t>
            </a:r>
          </a:p>
        </p:txBody>
      </p:sp>
      <p:sp>
        <p:nvSpPr>
          <p:cNvPr id="662" name="TextBox 662"/>
          <p:cNvSpPr txBox="1"/>
          <p:nvPr/>
        </p:nvSpPr>
        <p:spPr>
          <a:xfrm>
            <a:off x="5826964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23</a:t>
            </a:r>
          </a:p>
        </p:txBody>
      </p:sp>
      <p:sp>
        <p:nvSpPr>
          <p:cNvPr id="663" name="TextBox 663"/>
          <p:cNvSpPr txBox="1"/>
          <p:nvPr/>
        </p:nvSpPr>
        <p:spPr>
          <a:xfrm>
            <a:off x="6860908" y="7252599"/>
            <a:ext cx="147524" cy="12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7"/>
              </a:lnSpc>
              <a:spcBef>
                <a:spcPct val="0"/>
              </a:spcBef>
            </a:pPr>
            <a:r>
              <a:rPr lang="en-US" sz="784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64" name="TextBox 664"/>
          <p:cNvSpPr txBox="1"/>
          <p:nvPr/>
        </p:nvSpPr>
        <p:spPr>
          <a:xfrm>
            <a:off x="6942790" y="788803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17</a:t>
            </a:r>
          </a:p>
        </p:txBody>
      </p:sp>
      <p:sp>
        <p:nvSpPr>
          <p:cNvPr id="665" name="TextBox 665"/>
          <p:cNvSpPr txBox="1"/>
          <p:nvPr/>
        </p:nvSpPr>
        <p:spPr>
          <a:xfrm>
            <a:off x="7901261" y="7252599"/>
            <a:ext cx="131286" cy="121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66" name="TextBox 666"/>
          <p:cNvSpPr txBox="1"/>
          <p:nvPr/>
        </p:nvSpPr>
        <p:spPr>
          <a:xfrm>
            <a:off x="7918126" y="85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67" name="TextBox 667"/>
          <p:cNvSpPr txBox="1"/>
          <p:nvPr/>
        </p:nvSpPr>
        <p:spPr>
          <a:xfrm>
            <a:off x="8943217" y="725259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12</a:t>
            </a:r>
          </a:p>
        </p:txBody>
      </p:sp>
      <p:sp>
        <p:nvSpPr>
          <p:cNvPr id="668" name="TextBox 668"/>
          <p:cNvSpPr txBox="1"/>
          <p:nvPr/>
        </p:nvSpPr>
        <p:spPr>
          <a:xfrm>
            <a:off x="8943217" y="7850969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19</a:t>
            </a:r>
          </a:p>
        </p:txBody>
      </p:sp>
      <p:sp>
        <p:nvSpPr>
          <p:cNvPr id="669" name="TextBox 669"/>
          <p:cNvSpPr txBox="1"/>
          <p:nvPr/>
        </p:nvSpPr>
        <p:spPr>
          <a:xfrm>
            <a:off x="8943217" y="8455592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70" name="TextBox 670"/>
          <p:cNvSpPr txBox="1"/>
          <p:nvPr/>
        </p:nvSpPr>
        <p:spPr>
          <a:xfrm>
            <a:off x="2732452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20</a:t>
            </a:r>
          </a:p>
        </p:txBody>
      </p:sp>
      <p:sp>
        <p:nvSpPr>
          <p:cNvPr id="671" name="TextBox 671"/>
          <p:cNvSpPr txBox="1"/>
          <p:nvPr/>
        </p:nvSpPr>
        <p:spPr>
          <a:xfrm>
            <a:off x="2730782" y="911295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27</a:t>
            </a:r>
          </a:p>
        </p:txBody>
      </p:sp>
      <p:sp>
        <p:nvSpPr>
          <p:cNvPr id="672" name="TextBox 672"/>
          <p:cNvSpPr txBox="1"/>
          <p:nvPr/>
        </p:nvSpPr>
        <p:spPr>
          <a:xfrm>
            <a:off x="3750887" y="849060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673" name="TextBox 673"/>
          <p:cNvSpPr txBox="1"/>
          <p:nvPr/>
        </p:nvSpPr>
        <p:spPr>
          <a:xfrm>
            <a:off x="3768847" y="909666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28</a:t>
            </a:r>
          </a:p>
        </p:txBody>
      </p:sp>
      <p:sp>
        <p:nvSpPr>
          <p:cNvPr id="674" name="TextBox 674"/>
          <p:cNvSpPr txBox="1"/>
          <p:nvPr/>
        </p:nvSpPr>
        <p:spPr>
          <a:xfrm>
            <a:off x="4795460" y="8497367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22</a:t>
            </a:r>
          </a:p>
        </p:txBody>
      </p:sp>
      <p:sp>
        <p:nvSpPr>
          <p:cNvPr id="675" name="TextBox 675"/>
          <p:cNvSpPr txBox="1"/>
          <p:nvPr/>
        </p:nvSpPr>
        <p:spPr>
          <a:xfrm>
            <a:off x="4806958" y="906532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676" name="TextBox 676"/>
          <p:cNvSpPr txBox="1"/>
          <p:nvPr/>
        </p:nvSpPr>
        <p:spPr>
          <a:xfrm>
            <a:off x="5879357" y="906532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677" name="TextBox 677"/>
          <p:cNvSpPr txBox="1"/>
          <p:nvPr/>
        </p:nvSpPr>
        <p:spPr>
          <a:xfrm>
            <a:off x="4717253" y="2373740"/>
            <a:ext cx="1760977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September 2025</a:t>
            </a:r>
          </a:p>
        </p:txBody>
      </p:sp>
      <p:sp>
        <p:nvSpPr>
          <p:cNvPr id="678" name="TextBox 678"/>
          <p:cNvSpPr txBox="1"/>
          <p:nvPr/>
        </p:nvSpPr>
        <p:spPr>
          <a:xfrm>
            <a:off x="4938243" y="5960809"/>
            <a:ext cx="1372344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October 2025</a:t>
            </a:r>
          </a:p>
        </p:txBody>
      </p:sp>
      <p:sp>
        <p:nvSpPr>
          <p:cNvPr id="679" name="TextBox 679"/>
          <p:cNvSpPr txBox="1"/>
          <p:nvPr/>
        </p:nvSpPr>
        <p:spPr>
          <a:xfrm>
            <a:off x="11089285" y="4319021"/>
            <a:ext cx="1644005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November 2025</a:t>
            </a:r>
          </a:p>
        </p:txBody>
      </p:sp>
      <p:sp>
        <p:nvSpPr>
          <p:cNvPr id="680" name="TextBox 680"/>
          <p:cNvSpPr txBox="1"/>
          <p:nvPr/>
        </p:nvSpPr>
        <p:spPr>
          <a:xfrm>
            <a:off x="15551166" y="446568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1</a:t>
            </a:r>
          </a:p>
        </p:txBody>
      </p:sp>
      <p:sp>
        <p:nvSpPr>
          <p:cNvPr id="681" name="TextBox 681"/>
          <p:cNvSpPr txBox="1"/>
          <p:nvPr/>
        </p:nvSpPr>
        <p:spPr>
          <a:xfrm>
            <a:off x="16555130" y="447495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</a:t>
            </a:r>
          </a:p>
        </p:txBody>
      </p:sp>
      <p:grpSp>
        <p:nvGrpSpPr>
          <p:cNvPr id="682" name="Group 682"/>
          <p:cNvGrpSpPr/>
          <p:nvPr/>
        </p:nvGrpSpPr>
        <p:grpSpPr>
          <a:xfrm>
            <a:off x="6837546" y="4912604"/>
            <a:ext cx="180420" cy="180420"/>
            <a:chOff x="0" y="0"/>
            <a:chExt cx="812800" cy="812800"/>
          </a:xfrm>
        </p:grpSpPr>
        <p:sp>
          <p:nvSpPr>
            <p:cNvPr id="683" name="Freeform 68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684" name="TextBox 68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85" name="TextBox 685"/>
          <p:cNvSpPr txBox="1"/>
          <p:nvPr/>
        </p:nvSpPr>
        <p:spPr>
          <a:xfrm>
            <a:off x="6868469" y="493442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26</a:t>
            </a:r>
          </a:p>
        </p:txBody>
      </p:sp>
      <p:sp>
        <p:nvSpPr>
          <p:cNvPr id="686" name="TextBox 686"/>
          <p:cNvSpPr txBox="1"/>
          <p:nvPr/>
        </p:nvSpPr>
        <p:spPr>
          <a:xfrm>
            <a:off x="11490815" y="5635898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11</a:t>
            </a:r>
          </a:p>
        </p:txBody>
      </p:sp>
      <p:sp>
        <p:nvSpPr>
          <p:cNvPr id="687" name="TextBox 687"/>
          <p:cNvSpPr txBox="1"/>
          <p:nvPr/>
        </p:nvSpPr>
        <p:spPr>
          <a:xfrm>
            <a:off x="11481290" y="6823581"/>
            <a:ext cx="128923" cy="12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25</a:t>
            </a:r>
          </a:p>
        </p:txBody>
      </p:sp>
      <p:sp>
        <p:nvSpPr>
          <p:cNvPr id="688" name="TextBox 688"/>
          <p:cNvSpPr txBox="1"/>
          <p:nvPr/>
        </p:nvSpPr>
        <p:spPr>
          <a:xfrm>
            <a:off x="11479435" y="5039698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4</a:t>
            </a:r>
          </a:p>
        </p:txBody>
      </p:sp>
      <p:sp>
        <p:nvSpPr>
          <p:cNvPr id="689" name="TextBox 689"/>
          <p:cNvSpPr txBox="1"/>
          <p:nvPr/>
        </p:nvSpPr>
        <p:spPr>
          <a:xfrm>
            <a:off x="3766488" y="5546316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690" name="TextBox 690"/>
          <p:cNvSpPr txBox="1"/>
          <p:nvPr/>
        </p:nvSpPr>
        <p:spPr>
          <a:xfrm>
            <a:off x="8920606" y="311021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FFFFFF"/>
                </a:solidFill>
                <a:latin typeface="Gochi Hand"/>
                <a:ea typeface="Gochi Hand"/>
                <a:cs typeface="Gochi Hand"/>
                <a:sym typeface="Gochi Hand"/>
              </a:rPr>
              <a:t>7</a:t>
            </a:r>
          </a:p>
        </p:txBody>
      </p:sp>
      <p:sp>
        <p:nvSpPr>
          <p:cNvPr id="691" name="TextBox 691"/>
          <p:cNvSpPr txBox="1"/>
          <p:nvPr/>
        </p:nvSpPr>
        <p:spPr>
          <a:xfrm>
            <a:off x="8490470" y="3384776"/>
            <a:ext cx="636665" cy="9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Szombathely-Sepsiszentgyörgy</a:t>
            </a:r>
          </a:p>
        </p:txBody>
      </p:sp>
      <p:sp>
        <p:nvSpPr>
          <p:cNvPr id="692" name="TextBox 692"/>
          <p:cNvSpPr txBox="1"/>
          <p:nvPr/>
        </p:nvSpPr>
        <p:spPr>
          <a:xfrm>
            <a:off x="7207118" y="5224671"/>
            <a:ext cx="498221" cy="9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Sepsiszentgyörgy-Szombathely</a:t>
            </a:r>
          </a:p>
        </p:txBody>
      </p:sp>
      <p:sp>
        <p:nvSpPr>
          <p:cNvPr id="693" name="TextBox 693"/>
          <p:cNvSpPr txBox="1"/>
          <p:nvPr/>
        </p:nvSpPr>
        <p:spPr>
          <a:xfrm>
            <a:off x="10505270" y="5010364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</a:t>
            </a:r>
          </a:p>
        </p:txBody>
      </p:sp>
      <p:sp>
        <p:nvSpPr>
          <p:cNvPr id="694" name="TextBox 694"/>
          <p:cNvSpPr txBox="1"/>
          <p:nvPr/>
        </p:nvSpPr>
        <p:spPr>
          <a:xfrm>
            <a:off x="10494262" y="559056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10</a:t>
            </a:r>
          </a:p>
        </p:txBody>
      </p:sp>
      <p:sp>
        <p:nvSpPr>
          <p:cNvPr id="695" name="TextBox 695"/>
          <p:cNvSpPr txBox="1"/>
          <p:nvPr/>
        </p:nvSpPr>
        <p:spPr>
          <a:xfrm>
            <a:off x="10491716" y="6780639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24</a:t>
            </a:r>
          </a:p>
        </p:txBody>
      </p:sp>
      <p:grpSp>
        <p:nvGrpSpPr>
          <p:cNvPr id="696" name="Group 696"/>
          <p:cNvGrpSpPr/>
          <p:nvPr/>
        </p:nvGrpSpPr>
        <p:grpSpPr>
          <a:xfrm>
            <a:off x="6883823" y="8998859"/>
            <a:ext cx="180420" cy="180420"/>
            <a:chOff x="0" y="0"/>
            <a:chExt cx="812800" cy="812800"/>
          </a:xfrm>
        </p:grpSpPr>
        <p:sp>
          <p:nvSpPr>
            <p:cNvPr id="697" name="Freeform 6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F95"/>
            </a:solidFill>
          </p:spPr>
        </p:sp>
        <p:sp>
          <p:nvSpPr>
            <p:cNvPr id="698" name="TextBox 69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2233" tIns="22233" rIns="22233" bIns="22233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99" name="TextBox 699"/>
          <p:cNvSpPr txBox="1"/>
          <p:nvPr/>
        </p:nvSpPr>
        <p:spPr>
          <a:xfrm>
            <a:off x="6923088" y="902606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31</a:t>
            </a:r>
          </a:p>
        </p:txBody>
      </p:sp>
      <p:sp>
        <p:nvSpPr>
          <p:cNvPr id="700" name="TextBox 700"/>
          <p:cNvSpPr txBox="1"/>
          <p:nvPr/>
        </p:nvSpPr>
        <p:spPr>
          <a:xfrm>
            <a:off x="14539156" y="6194267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21</a:t>
            </a:r>
          </a:p>
        </p:txBody>
      </p:sp>
      <p:sp>
        <p:nvSpPr>
          <p:cNvPr id="701" name="TextBox 701"/>
          <p:cNvSpPr txBox="1"/>
          <p:nvPr/>
        </p:nvSpPr>
        <p:spPr>
          <a:xfrm>
            <a:off x="16582642" y="680254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30</a:t>
            </a:r>
          </a:p>
        </p:txBody>
      </p:sp>
      <p:sp>
        <p:nvSpPr>
          <p:cNvPr id="702" name="TextBox 702"/>
          <p:cNvSpPr txBox="1"/>
          <p:nvPr/>
        </p:nvSpPr>
        <p:spPr>
          <a:xfrm>
            <a:off x="15578485" y="6802544"/>
            <a:ext cx="128923" cy="13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"/>
              </a:lnSpc>
              <a:spcBef>
                <a:spcPct val="0"/>
              </a:spcBef>
            </a:pPr>
            <a:r>
              <a:rPr lang="en-US" sz="766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29</a:t>
            </a:r>
          </a:p>
        </p:txBody>
      </p:sp>
      <p:sp>
        <p:nvSpPr>
          <p:cNvPr id="703" name="TextBox 703"/>
          <p:cNvSpPr txBox="1"/>
          <p:nvPr/>
        </p:nvSpPr>
        <p:spPr>
          <a:xfrm>
            <a:off x="8580398" y="7469248"/>
            <a:ext cx="349483" cy="9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Sárvár-Rzesow</a:t>
            </a:r>
          </a:p>
        </p:txBody>
      </p:sp>
      <p:sp>
        <p:nvSpPr>
          <p:cNvPr id="704" name="TextBox 704"/>
          <p:cNvSpPr txBox="1"/>
          <p:nvPr/>
        </p:nvSpPr>
        <p:spPr>
          <a:xfrm>
            <a:off x="15057274" y="4679796"/>
            <a:ext cx="349483" cy="9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"/>
              </a:lnSpc>
            </a:pPr>
            <a:r>
              <a:rPr lang="en-US" sz="45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Rzesow-Sárvár</a:t>
            </a:r>
          </a:p>
        </p:txBody>
      </p:sp>
      <p:sp>
        <p:nvSpPr>
          <p:cNvPr id="705" name="TextBox 705"/>
          <p:cNvSpPr txBox="1"/>
          <p:nvPr/>
        </p:nvSpPr>
        <p:spPr>
          <a:xfrm>
            <a:off x="2223628" y="3118454"/>
            <a:ext cx="471650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4" tooltip="https://www.facebook.com/hefeleszakkepzoiskola/posts/pfbid0AEDsK1XjaehQbMCS5doEJnRo42zMBQgWawd3VvU5EpHjZr2sfGJMxWv5ktkUDUxLl"/>
              </a:rPr>
              <a:t>VVSZC Hefele beszámoló: oktatói mobilitás</a:t>
            </a:r>
          </a:p>
        </p:txBody>
      </p:sp>
      <p:sp>
        <p:nvSpPr>
          <p:cNvPr id="706" name="TextBox 706"/>
          <p:cNvSpPr txBox="1"/>
          <p:nvPr/>
        </p:nvSpPr>
        <p:spPr>
          <a:xfrm>
            <a:off x="4278886" y="3103292"/>
            <a:ext cx="438367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5" tooltip="https://ntszki.hu/hirek/erasmus-oktatoi-mobilitas-2025-domnanovich-balint-beszamoloja"/>
              </a:rPr>
              <a:t>VVSZC Nádasdy beszámoló: oktatói mobilitás</a:t>
            </a:r>
          </a:p>
        </p:txBody>
      </p:sp>
      <p:sp>
        <p:nvSpPr>
          <p:cNvPr id="707" name="TextBox 707"/>
          <p:cNvSpPr txBox="1"/>
          <p:nvPr/>
        </p:nvSpPr>
        <p:spPr>
          <a:xfrm>
            <a:off x="3278409" y="8428814"/>
            <a:ext cx="396787" cy="22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6" tooltip="https://oladi.edu.hu/hirek/erasmus-beszamolo"/>
              </a:rPr>
              <a:t>Erasmus összefoglaló - VVSZC Oladi Technikum</a:t>
            </a:r>
          </a:p>
        </p:txBody>
      </p:sp>
      <p:sp>
        <p:nvSpPr>
          <p:cNvPr id="708" name="TextBox 708"/>
          <p:cNvSpPr txBox="1"/>
          <p:nvPr/>
        </p:nvSpPr>
        <p:spPr>
          <a:xfrm>
            <a:off x="6322723" y="7943414"/>
            <a:ext cx="279277" cy="106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"/>
              </a:lnSpc>
              <a:spcBef>
                <a:spcPct val="0"/>
              </a:spcBef>
            </a:pPr>
            <a:r>
              <a:rPr lang="en-US" sz="19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7" tooltip="https://www.facebook.com/photo.php?fbid=1431471222311767&amp;set=pb.100063467083224.-2207520000&amp;type=3"/>
              </a:rPr>
              <a:t>Erasmus days beszámoló - VVSZC Kereskedelmi</a:t>
            </a:r>
          </a:p>
        </p:txBody>
      </p:sp>
      <p:sp>
        <p:nvSpPr>
          <p:cNvPr id="709" name="TextBox 709"/>
          <p:cNvSpPr txBox="1"/>
          <p:nvPr/>
        </p:nvSpPr>
        <p:spPr>
          <a:xfrm>
            <a:off x="5329054" y="8044916"/>
            <a:ext cx="457745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8" tooltip="https://www.facebook.com/belasztg/posts/pfbid0242bQa7D2YhDCMSGmxPCuXe41kS9dX1Rw5Z3bTFjXAbYqk1Mi5TgSM77yHyUucDRQl"/>
              </a:rPr>
              <a:t>Erasmus days beszámoló - VVSZC III. Béla</a:t>
            </a:r>
          </a:p>
        </p:txBody>
      </p:sp>
      <p:sp>
        <p:nvSpPr>
          <p:cNvPr id="710" name="TextBox 710"/>
          <p:cNvSpPr txBox="1"/>
          <p:nvPr/>
        </p:nvSpPr>
        <p:spPr>
          <a:xfrm>
            <a:off x="5345664" y="4906919"/>
            <a:ext cx="509571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9" tooltip="https://www.facebook.com/100043397214363/posts/erasmus-h%C3%A9t2025-okt%C3%B3ber-13-18/1430325318424028/"/>
              </a:rPr>
              <a:t>Erasmus days beharangozó - VVSZC Oladi Technikum</a:t>
            </a:r>
          </a:p>
        </p:txBody>
      </p:sp>
      <p:sp>
        <p:nvSpPr>
          <p:cNvPr id="711" name="TextBox 711"/>
          <p:cNvSpPr txBox="1"/>
          <p:nvPr/>
        </p:nvSpPr>
        <p:spPr>
          <a:xfrm>
            <a:off x="6362405" y="8141696"/>
            <a:ext cx="382764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0" tooltip="https://www.vaol.hu/helyi-kozelet/2025/10/erasmus-zakusza-kostolo-divatbemutato-oladi-technikum"/>
              </a:rPr>
              <a:t>Erasmus days - tudósítás vaol.hu</a:t>
            </a:r>
          </a:p>
        </p:txBody>
      </p:sp>
      <p:sp>
        <p:nvSpPr>
          <p:cNvPr id="712" name="TextBox 712"/>
          <p:cNvSpPr txBox="1"/>
          <p:nvPr/>
        </p:nvSpPr>
        <p:spPr>
          <a:xfrm>
            <a:off x="4278886" y="4319259"/>
            <a:ext cx="346581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1" tooltip="https://www.facebook.com/hbsz.szhely/posts/erasmus-nap2025-okt%C3%B3ber-17-%C3%A9n-szeretettel-v%C3%A1runk-minden-%C3%A9rdekl%C5%91d%C5%91t-iskol%C3%A1nk-eras/1305864544572346/"/>
              </a:rPr>
              <a:t>Erasmus days beharangozó - VVSZC HBSZ</a:t>
            </a:r>
          </a:p>
        </p:txBody>
      </p:sp>
      <p:sp>
        <p:nvSpPr>
          <p:cNvPr id="713" name="TextBox 713"/>
          <p:cNvSpPr txBox="1"/>
          <p:nvPr/>
        </p:nvSpPr>
        <p:spPr>
          <a:xfrm>
            <a:off x="5344468" y="5076156"/>
            <a:ext cx="506546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2" tooltip="https://oladi.edu.hu/hirek/erasmus-het"/>
              </a:rPr>
              <a:t>Erasmus days beharangozó - VVSZC Oladi Technikum</a:t>
            </a:r>
          </a:p>
        </p:txBody>
      </p:sp>
      <p:sp>
        <p:nvSpPr>
          <p:cNvPr id="714" name="TextBox 714"/>
          <p:cNvSpPr txBox="1"/>
          <p:nvPr/>
        </p:nvSpPr>
        <p:spPr>
          <a:xfrm>
            <a:off x="2216380" y="8414065"/>
            <a:ext cx="478897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3" tooltip="https://www.facebook.com/razsokormenddiak2016/posts/pfbid02cZCbhNTDL7dkSFueeyoXtnV6vXUaP7UuJFxKYGmTMr7wkQq3A3ANhne6yCaDB8WLl"/>
              </a:rPr>
              <a:t>Erasmus days összefoglaló - VVSZC Rázsó</a:t>
            </a:r>
          </a:p>
        </p:txBody>
      </p:sp>
      <p:sp>
        <p:nvSpPr>
          <p:cNvPr id="715" name="TextBox 715"/>
          <p:cNvSpPr txBox="1"/>
          <p:nvPr/>
        </p:nvSpPr>
        <p:spPr>
          <a:xfrm>
            <a:off x="6322723" y="7838306"/>
            <a:ext cx="241908" cy="9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"/>
              </a:lnSpc>
              <a:spcBef>
                <a:spcPct val="0"/>
              </a:spcBef>
            </a:pPr>
            <a:r>
              <a:rPr lang="en-US" sz="201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4" tooltip="https://www.facebook.com/photo/?fbid=1222958346306574&amp;set=a.254031309865954"/>
              </a:rPr>
              <a:t>Erasmus days beharangozó - VVSZC Puskás</a:t>
            </a:r>
          </a:p>
        </p:txBody>
      </p:sp>
      <p:sp>
        <p:nvSpPr>
          <p:cNvPr id="716" name="TextBox 716"/>
          <p:cNvSpPr txBox="1"/>
          <p:nvPr/>
        </p:nvSpPr>
        <p:spPr>
          <a:xfrm>
            <a:off x="4278886" y="8421939"/>
            <a:ext cx="449324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5" tooltip="https://www.facebook.com/photo/?fbid=1227089389226803&amp;set=pcb.1227093489226393"/>
              </a:rPr>
              <a:t>Erasmus days összefoglaló - VVSZC Puskás</a:t>
            </a:r>
          </a:p>
        </p:txBody>
      </p:sp>
      <p:sp>
        <p:nvSpPr>
          <p:cNvPr id="717" name="TextBox 717"/>
          <p:cNvSpPr txBox="1"/>
          <p:nvPr/>
        </p:nvSpPr>
        <p:spPr>
          <a:xfrm>
            <a:off x="7962080" y="7869965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18</a:t>
            </a:r>
          </a:p>
        </p:txBody>
      </p:sp>
      <p:sp>
        <p:nvSpPr>
          <p:cNvPr id="718" name="TextBox 718"/>
          <p:cNvSpPr txBox="1"/>
          <p:nvPr/>
        </p:nvSpPr>
        <p:spPr>
          <a:xfrm>
            <a:off x="5865942" y="7860771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16</a:t>
            </a:r>
          </a:p>
        </p:txBody>
      </p:sp>
      <p:sp>
        <p:nvSpPr>
          <p:cNvPr id="719" name="TextBox 719"/>
          <p:cNvSpPr txBox="1"/>
          <p:nvPr/>
        </p:nvSpPr>
        <p:spPr>
          <a:xfrm>
            <a:off x="4824971" y="7871060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15</a:t>
            </a:r>
          </a:p>
        </p:txBody>
      </p:sp>
      <p:sp>
        <p:nvSpPr>
          <p:cNvPr id="720" name="TextBox 720"/>
          <p:cNvSpPr txBox="1"/>
          <p:nvPr/>
        </p:nvSpPr>
        <p:spPr>
          <a:xfrm>
            <a:off x="3832131" y="7873943"/>
            <a:ext cx="131286" cy="12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"/>
              </a:lnSpc>
              <a:spcBef>
                <a:spcPct val="0"/>
              </a:spcBef>
            </a:pPr>
            <a:r>
              <a:rPr lang="en-US" sz="780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14</a:t>
            </a:r>
          </a:p>
        </p:txBody>
      </p:sp>
      <p:sp>
        <p:nvSpPr>
          <p:cNvPr id="721" name="TextBox 721"/>
          <p:cNvSpPr txBox="1"/>
          <p:nvPr/>
        </p:nvSpPr>
        <p:spPr>
          <a:xfrm>
            <a:off x="6868995" y="8139073"/>
            <a:ext cx="203150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6" tooltip="https://www.facebook.com/reel/748972928173779"/>
              </a:rPr>
              <a:t>SZTV tudósítás</a:t>
            </a:r>
          </a:p>
        </p:txBody>
      </p:sp>
      <p:sp>
        <p:nvSpPr>
          <p:cNvPr id="722" name="Freeform 722"/>
          <p:cNvSpPr/>
          <p:nvPr/>
        </p:nvSpPr>
        <p:spPr>
          <a:xfrm>
            <a:off x="7243033" y="7820269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23" name="TextBox 723"/>
          <p:cNvSpPr txBox="1"/>
          <p:nvPr/>
        </p:nvSpPr>
        <p:spPr>
          <a:xfrm>
            <a:off x="7380369" y="7816259"/>
            <a:ext cx="400735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7" tooltip="https://fb.watch/GwrShgZMCu/"/>
              </a:rPr>
              <a:t>Erasmus days beszámoló - HBSZ</a:t>
            </a:r>
          </a:p>
        </p:txBody>
      </p:sp>
      <p:sp>
        <p:nvSpPr>
          <p:cNvPr id="724" name="Freeform 724"/>
          <p:cNvSpPr/>
          <p:nvPr/>
        </p:nvSpPr>
        <p:spPr>
          <a:xfrm>
            <a:off x="6519998" y="7838266"/>
            <a:ext cx="77419" cy="77419"/>
          </a:xfrm>
          <a:custGeom>
            <a:avLst/>
            <a:gdLst/>
            <a:ahLst/>
            <a:cxnLst/>
            <a:rect l="l" t="t" r="r" b="b"/>
            <a:pathLst>
              <a:path w="77419" h="77419">
                <a:moveTo>
                  <a:pt x="0" y="0"/>
                </a:moveTo>
                <a:lnTo>
                  <a:pt x="77419" y="0"/>
                </a:lnTo>
                <a:lnTo>
                  <a:pt x="77419" y="77419"/>
                </a:lnTo>
                <a:lnTo>
                  <a:pt x="0" y="774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25" name="Freeform 725"/>
          <p:cNvSpPr/>
          <p:nvPr/>
        </p:nvSpPr>
        <p:spPr>
          <a:xfrm>
            <a:off x="6221112" y="7840781"/>
            <a:ext cx="77419" cy="77419"/>
          </a:xfrm>
          <a:custGeom>
            <a:avLst/>
            <a:gdLst/>
            <a:ahLst/>
            <a:cxnLst/>
            <a:rect l="l" t="t" r="r" b="b"/>
            <a:pathLst>
              <a:path w="77419" h="77419">
                <a:moveTo>
                  <a:pt x="0" y="0"/>
                </a:moveTo>
                <a:lnTo>
                  <a:pt x="77419" y="0"/>
                </a:lnTo>
                <a:lnTo>
                  <a:pt x="77419" y="77419"/>
                </a:lnTo>
                <a:lnTo>
                  <a:pt x="0" y="774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26" name="TextBox 726"/>
          <p:cNvSpPr txBox="1"/>
          <p:nvPr/>
        </p:nvSpPr>
        <p:spPr>
          <a:xfrm>
            <a:off x="6604395" y="7828781"/>
            <a:ext cx="197875" cy="10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"/>
              </a:lnSpc>
              <a:spcBef>
                <a:spcPct val="0"/>
              </a:spcBef>
            </a:pPr>
            <a:r>
              <a:rPr lang="en-US" sz="198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8" tooltip="https://www.facebook.com/photo/?fbid=1306667021158765&amp;set=a.581024100389731"/>
              </a:rPr>
              <a:t>Eramus days beharangozó - VVSZC HBSZ</a:t>
            </a:r>
          </a:p>
        </p:txBody>
      </p:sp>
      <p:sp>
        <p:nvSpPr>
          <p:cNvPr id="727" name="Freeform 727"/>
          <p:cNvSpPr/>
          <p:nvPr/>
        </p:nvSpPr>
        <p:spPr>
          <a:xfrm>
            <a:off x="2051308" y="4921412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28" name="TextBox 728"/>
          <p:cNvSpPr txBox="1"/>
          <p:nvPr/>
        </p:nvSpPr>
        <p:spPr>
          <a:xfrm>
            <a:off x="2188644" y="4900275"/>
            <a:ext cx="353783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9" tooltip="https://www.facebook.com/hefeleszakkepzoiskola/posts/pfbid0kqj456YdkM327SPjJMEgN8LzBJckxGnZ7wYDNEZLf2qZfPNRHeZQfdK3mebqU2Wql"/>
              </a:rPr>
              <a:t>Erasmus days beharangozó - VVSZC Hefele</a:t>
            </a:r>
          </a:p>
        </p:txBody>
      </p:sp>
      <p:sp>
        <p:nvSpPr>
          <p:cNvPr id="729" name="Freeform 729"/>
          <p:cNvSpPr/>
          <p:nvPr/>
        </p:nvSpPr>
        <p:spPr>
          <a:xfrm>
            <a:off x="2499976" y="4954348"/>
            <a:ext cx="185584" cy="93595"/>
          </a:xfrm>
          <a:custGeom>
            <a:avLst/>
            <a:gdLst/>
            <a:ahLst/>
            <a:cxnLst/>
            <a:rect l="l" t="t" r="r" b="b"/>
            <a:pathLst>
              <a:path w="185584" h="93595">
                <a:moveTo>
                  <a:pt x="0" y="0"/>
                </a:moveTo>
                <a:lnTo>
                  <a:pt x="185585" y="0"/>
                </a:lnTo>
                <a:lnTo>
                  <a:pt x="185585" y="93595"/>
                </a:lnTo>
                <a:lnTo>
                  <a:pt x="0" y="93595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</p:sp>
      <p:sp>
        <p:nvSpPr>
          <p:cNvPr id="730" name="Freeform 730"/>
          <p:cNvSpPr/>
          <p:nvPr/>
        </p:nvSpPr>
        <p:spPr>
          <a:xfrm>
            <a:off x="2109289" y="8077467"/>
            <a:ext cx="78292" cy="78292"/>
          </a:xfrm>
          <a:custGeom>
            <a:avLst/>
            <a:gdLst/>
            <a:ahLst/>
            <a:cxnLst/>
            <a:rect l="l" t="t" r="r" b="b"/>
            <a:pathLst>
              <a:path w="78292" h="78292">
                <a:moveTo>
                  <a:pt x="0" y="0"/>
                </a:moveTo>
                <a:lnTo>
                  <a:pt x="78292" y="0"/>
                </a:lnTo>
                <a:lnTo>
                  <a:pt x="78292" y="78292"/>
                </a:lnTo>
                <a:lnTo>
                  <a:pt x="0" y="782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31" name="TextBox 731"/>
          <p:cNvSpPr txBox="1"/>
          <p:nvPr/>
        </p:nvSpPr>
        <p:spPr>
          <a:xfrm>
            <a:off x="2208735" y="8067579"/>
            <a:ext cx="294581" cy="106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"/>
              </a:lnSpc>
              <a:spcBef>
                <a:spcPct val="0"/>
              </a:spcBef>
            </a:pPr>
            <a:r>
              <a:rPr lang="en-US" sz="19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0" tooltip="https://www.facebook.com/photo/?fbid=1293175949274503&amp;set=pcb.1293169902608441"/>
              </a:rPr>
              <a:t>Erasmus days beharangozó - VVSZC Hefele</a:t>
            </a:r>
          </a:p>
        </p:txBody>
      </p:sp>
      <p:sp>
        <p:nvSpPr>
          <p:cNvPr id="732" name="Freeform 732"/>
          <p:cNvSpPr/>
          <p:nvPr/>
        </p:nvSpPr>
        <p:spPr>
          <a:xfrm>
            <a:off x="3109147" y="7850692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33" name="TextBox 733"/>
          <p:cNvSpPr txBox="1"/>
          <p:nvPr/>
        </p:nvSpPr>
        <p:spPr>
          <a:xfrm>
            <a:off x="3246483" y="7826531"/>
            <a:ext cx="342356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1" tooltip="https://www.facebook.com/permalink.php?story_fbid=pfbid02XPRFu3hrxNWbSy9S4VXoGC2aGQEpnNEsJu5zTf8GzMYMFBAXdtLaKACkwP8oBtUrl&amp;id=100057586024604"/>
              </a:rPr>
              <a:t>Erasmus days beszámoló - VVSZC Barabás</a:t>
            </a:r>
          </a:p>
        </p:txBody>
      </p:sp>
      <p:sp>
        <p:nvSpPr>
          <p:cNvPr id="734" name="Freeform 734"/>
          <p:cNvSpPr/>
          <p:nvPr/>
        </p:nvSpPr>
        <p:spPr>
          <a:xfrm>
            <a:off x="5170617" y="7870296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5" y="0"/>
                </a:lnTo>
                <a:lnTo>
                  <a:pt x="137335" y="137336"/>
                </a:lnTo>
                <a:lnTo>
                  <a:pt x="0" y="13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35" name="TextBox 735"/>
          <p:cNvSpPr txBox="1"/>
          <p:nvPr/>
        </p:nvSpPr>
        <p:spPr>
          <a:xfrm>
            <a:off x="5318571" y="7849727"/>
            <a:ext cx="391695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2" tooltip="https://www.facebook.com/savariatechnikum/posts/pfbid02M7EwAgcAz6jpA7FsMqSkwMWoakrbmSa7JXHTaWmDsf9tkUx6eKc21YWDmLFXDmnJl"/>
              </a:rPr>
              <a:t>Erasmus days beszámoló - VVSZC Savaria</a:t>
            </a:r>
          </a:p>
        </p:txBody>
      </p:sp>
      <p:sp>
        <p:nvSpPr>
          <p:cNvPr id="736" name="Freeform 736"/>
          <p:cNvSpPr/>
          <p:nvPr/>
        </p:nvSpPr>
        <p:spPr>
          <a:xfrm>
            <a:off x="6611525" y="7965731"/>
            <a:ext cx="77419" cy="77419"/>
          </a:xfrm>
          <a:custGeom>
            <a:avLst/>
            <a:gdLst/>
            <a:ahLst/>
            <a:cxnLst/>
            <a:rect l="l" t="t" r="r" b="b"/>
            <a:pathLst>
              <a:path w="77419" h="77419">
                <a:moveTo>
                  <a:pt x="0" y="0"/>
                </a:moveTo>
                <a:lnTo>
                  <a:pt x="77419" y="0"/>
                </a:lnTo>
                <a:lnTo>
                  <a:pt x="77419" y="77418"/>
                </a:lnTo>
                <a:lnTo>
                  <a:pt x="0" y="774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37" name="TextBox 737"/>
          <p:cNvSpPr txBox="1"/>
          <p:nvPr/>
        </p:nvSpPr>
        <p:spPr>
          <a:xfrm>
            <a:off x="6698469" y="7957921"/>
            <a:ext cx="256522" cy="9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"/>
              </a:lnSpc>
              <a:spcBef>
                <a:spcPct val="0"/>
              </a:spcBef>
            </a:pPr>
            <a:r>
              <a:rPr lang="en-US" sz="2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Erasmus days beszámoló - VVSZC Gépipari</a:t>
            </a:r>
          </a:p>
        </p:txBody>
      </p:sp>
      <p:sp>
        <p:nvSpPr>
          <p:cNvPr id="738" name="Freeform 738"/>
          <p:cNvSpPr/>
          <p:nvPr/>
        </p:nvSpPr>
        <p:spPr>
          <a:xfrm>
            <a:off x="2077769" y="7221961"/>
            <a:ext cx="137336" cy="137336"/>
          </a:xfrm>
          <a:custGeom>
            <a:avLst/>
            <a:gdLst/>
            <a:ahLst/>
            <a:cxnLst/>
            <a:rect l="l" t="t" r="r" b="b"/>
            <a:pathLst>
              <a:path w="137336" h="137336">
                <a:moveTo>
                  <a:pt x="0" y="0"/>
                </a:moveTo>
                <a:lnTo>
                  <a:pt x="137336" y="0"/>
                </a:lnTo>
                <a:lnTo>
                  <a:pt x="137336" y="137335"/>
                </a:lnTo>
                <a:lnTo>
                  <a:pt x="0" y="1373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39" name="TextBox 739"/>
          <p:cNvSpPr txBox="1"/>
          <p:nvPr/>
        </p:nvSpPr>
        <p:spPr>
          <a:xfrm>
            <a:off x="2227852" y="7201474"/>
            <a:ext cx="360003" cy="16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3" tooltip="https://fb.watch/Gwtr26rumT/"/>
              </a:rPr>
              <a:t>Erasmus days beharangozó - VVSZC Nádasdy</a:t>
            </a:r>
          </a:p>
        </p:txBody>
      </p:sp>
      <p:sp>
        <p:nvSpPr>
          <p:cNvPr id="740" name="Freeform 740"/>
          <p:cNvSpPr/>
          <p:nvPr/>
        </p:nvSpPr>
        <p:spPr>
          <a:xfrm>
            <a:off x="2108225" y="7960990"/>
            <a:ext cx="80419" cy="80419"/>
          </a:xfrm>
          <a:custGeom>
            <a:avLst/>
            <a:gdLst/>
            <a:ahLst/>
            <a:cxnLst/>
            <a:rect l="l" t="t" r="r" b="b"/>
            <a:pathLst>
              <a:path w="80419" h="80419">
                <a:moveTo>
                  <a:pt x="0" y="0"/>
                </a:moveTo>
                <a:lnTo>
                  <a:pt x="80419" y="0"/>
                </a:lnTo>
                <a:lnTo>
                  <a:pt x="80419" y="80419"/>
                </a:lnTo>
                <a:lnTo>
                  <a:pt x="0" y="804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41" name="TextBox 741"/>
          <p:cNvSpPr txBox="1"/>
          <p:nvPr/>
        </p:nvSpPr>
        <p:spPr>
          <a:xfrm>
            <a:off x="2212628" y="7952940"/>
            <a:ext cx="305815" cy="9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"/>
              </a:lnSpc>
              <a:spcBef>
                <a:spcPct val="0"/>
              </a:spcBef>
            </a:pPr>
            <a:r>
              <a:rPr lang="en-US" sz="20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4" tooltip="https://fb.watch/Gwtw7eEelI/"/>
              </a:rPr>
              <a:t>Erasmus days beharangozó - VVSZC Nádasdy</a:t>
            </a:r>
          </a:p>
        </p:txBody>
      </p:sp>
      <p:sp>
        <p:nvSpPr>
          <p:cNvPr id="742" name="Freeform 742"/>
          <p:cNvSpPr/>
          <p:nvPr/>
        </p:nvSpPr>
        <p:spPr>
          <a:xfrm>
            <a:off x="5210686" y="9038702"/>
            <a:ext cx="134977" cy="134977"/>
          </a:xfrm>
          <a:custGeom>
            <a:avLst/>
            <a:gdLst/>
            <a:ahLst/>
            <a:cxnLst/>
            <a:rect l="l" t="t" r="r" b="b"/>
            <a:pathLst>
              <a:path w="134977" h="134977">
                <a:moveTo>
                  <a:pt x="0" y="0"/>
                </a:moveTo>
                <a:lnTo>
                  <a:pt x="134978" y="0"/>
                </a:lnTo>
                <a:lnTo>
                  <a:pt x="134978" y="134977"/>
                </a:lnTo>
                <a:lnTo>
                  <a:pt x="0" y="134977"/>
                </a:lnTo>
                <a:lnTo>
                  <a:pt x="0" y="0"/>
                </a:lnTo>
                <a:close/>
              </a:path>
            </a:pathLst>
          </a:custGeom>
          <a:blipFill>
            <a:blip r:embed="rId65">
              <a:extLst>
                <a:ext uri="{96DAC541-7B7A-43D3-8B79-37D633B846F1}">
                  <asvg:svgBlip xmlns:asvg="http://schemas.microsoft.com/office/drawing/2016/SVG/main" r:embed="rId66"/>
                </a:ext>
              </a:extLst>
            </a:blip>
            <a:stretch>
              <a:fillRect/>
            </a:stretch>
          </a:blipFill>
        </p:spPr>
      </p:sp>
      <p:sp>
        <p:nvSpPr>
          <p:cNvPr id="743" name="TextBox 743"/>
          <p:cNvSpPr txBox="1"/>
          <p:nvPr/>
        </p:nvSpPr>
        <p:spPr>
          <a:xfrm>
            <a:off x="5366112" y="9035879"/>
            <a:ext cx="371693" cy="11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"/>
              </a:lnSpc>
              <a:spcBef>
                <a:spcPct val="0"/>
              </a:spcBef>
            </a:pPr>
            <a:r>
              <a:rPr lang="en-US" sz="330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7" tooltip="https://www.tiktok.com/@stt0314/video/7566947457876217110"/>
              </a:rPr>
              <a:t>Erasmus délután Rzesowban_STT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D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22295" y="7788109"/>
            <a:ext cx="21155018" cy="9255320"/>
          </a:xfrm>
          <a:custGeom>
            <a:avLst/>
            <a:gdLst/>
            <a:ahLst/>
            <a:cxnLst/>
            <a:rect l="l" t="t" r="r" b="b"/>
            <a:pathLst>
              <a:path w="21155018" h="9255320">
                <a:moveTo>
                  <a:pt x="0" y="0"/>
                </a:moveTo>
                <a:lnTo>
                  <a:pt x="21155018" y="0"/>
                </a:lnTo>
                <a:lnTo>
                  <a:pt x="21155018" y="9255321"/>
                </a:lnTo>
                <a:lnTo>
                  <a:pt x="0" y="9255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8910388"/>
            <a:ext cx="4310333" cy="2753225"/>
          </a:xfrm>
          <a:custGeom>
            <a:avLst/>
            <a:gdLst/>
            <a:ahLst/>
            <a:cxnLst/>
            <a:rect l="l" t="t" r="r" b="b"/>
            <a:pathLst>
              <a:path w="4310333" h="2753225">
                <a:moveTo>
                  <a:pt x="0" y="0"/>
                </a:moveTo>
                <a:lnTo>
                  <a:pt x="4310333" y="0"/>
                </a:lnTo>
                <a:lnTo>
                  <a:pt x="4310333" y="2753224"/>
                </a:lnTo>
                <a:lnTo>
                  <a:pt x="0" y="2753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59222" y="8910388"/>
            <a:ext cx="4310333" cy="2753225"/>
          </a:xfrm>
          <a:custGeom>
            <a:avLst/>
            <a:gdLst/>
            <a:ahLst/>
            <a:cxnLst/>
            <a:rect l="l" t="t" r="r" b="b"/>
            <a:pathLst>
              <a:path w="4310333" h="2753225">
                <a:moveTo>
                  <a:pt x="0" y="0"/>
                </a:moveTo>
                <a:lnTo>
                  <a:pt x="4310333" y="0"/>
                </a:lnTo>
                <a:lnTo>
                  <a:pt x="4310333" y="2753224"/>
                </a:lnTo>
                <a:lnTo>
                  <a:pt x="0" y="2753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18445" y="8910388"/>
            <a:ext cx="4310333" cy="2753225"/>
          </a:xfrm>
          <a:custGeom>
            <a:avLst/>
            <a:gdLst/>
            <a:ahLst/>
            <a:cxnLst/>
            <a:rect l="l" t="t" r="r" b="b"/>
            <a:pathLst>
              <a:path w="4310333" h="2753225">
                <a:moveTo>
                  <a:pt x="0" y="0"/>
                </a:moveTo>
                <a:lnTo>
                  <a:pt x="4310333" y="0"/>
                </a:lnTo>
                <a:lnTo>
                  <a:pt x="4310333" y="2753224"/>
                </a:lnTo>
                <a:lnTo>
                  <a:pt x="0" y="2753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977667" y="8910388"/>
            <a:ext cx="4310333" cy="2753225"/>
          </a:xfrm>
          <a:custGeom>
            <a:avLst/>
            <a:gdLst/>
            <a:ahLst/>
            <a:cxnLst/>
            <a:rect l="l" t="t" r="r" b="b"/>
            <a:pathLst>
              <a:path w="4310333" h="2753225">
                <a:moveTo>
                  <a:pt x="0" y="0"/>
                </a:moveTo>
                <a:lnTo>
                  <a:pt x="4310333" y="0"/>
                </a:lnTo>
                <a:lnTo>
                  <a:pt x="4310333" y="2753224"/>
                </a:lnTo>
                <a:lnTo>
                  <a:pt x="0" y="27532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720894">
            <a:off x="14057805" y="440444"/>
            <a:ext cx="4150057" cy="2375908"/>
          </a:xfrm>
          <a:custGeom>
            <a:avLst/>
            <a:gdLst/>
            <a:ahLst/>
            <a:cxnLst/>
            <a:rect l="l" t="t" r="r" b="b"/>
            <a:pathLst>
              <a:path w="4150057" h="2375908">
                <a:moveTo>
                  <a:pt x="0" y="0"/>
                </a:moveTo>
                <a:lnTo>
                  <a:pt x="4150057" y="0"/>
                </a:lnTo>
                <a:lnTo>
                  <a:pt x="4150057" y="2375908"/>
                </a:lnTo>
                <a:lnTo>
                  <a:pt x="0" y="23759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11847">
            <a:off x="251925" y="154904"/>
            <a:ext cx="5027416" cy="3030721"/>
          </a:xfrm>
          <a:custGeom>
            <a:avLst/>
            <a:gdLst/>
            <a:ahLst/>
            <a:cxnLst/>
            <a:rect l="l" t="t" r="r" b="b"/>
            <a:pathLst>
              <a:path w="5027416" h="3030721">
                <a:moveTo>
                  <a:pt x="0" y="0"/>
                </a:moveTo>
                <a:lnTo>
                  <a:pt x="5027416" y="0"/>
                </a:lnTo>
                <a:lnTo>
                  <a:pt x="5027416" y="3030720"/>
                </a:lnTo>
                <a:lnTo>
                  <a:pt x="0" y="30307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364" b="-12053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250028" y="4102780"/>
            <a:ext cx="144698" cy="14469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6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627336" y="4069189"/>
            <a:ext cx="145034" cy="1450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736621" y="8181429"/>
            <a:ext cx="412239" cy="41223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B7E1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64917">
            <a:off x="6982694" y="377869"/>
            <a:ext cx="4959177" cy="2501057"/>
          </a:xfrm>
          <a:custGeom>
            <a:avLst/>
            <a:gdLst/>
            <a:ahLst/>
            <a:cxnLst/>
            <a:rect l="l" t="t" r="r" b="b"/>
            <a:pathLst>
              <a:path w="4959177" h="2501057">
                <a:moveTo>
                  <a:pt x="0" y="0"/>
                </a:moveTo>
                <a:lnTo>
                  <a:pt x="4959177" y="0"/>
                </a:lnTo>
                <a:lnTo>
                  <a:pt x="4959177" y="2501057"/>
                </a:lnTo>
                <a:lnTo>
                  <a:pt x="0" y="25010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407744">
            <a:off x="8519206" y="166517"/>
            <a:ext cx="1598478" cy="567460"/>
          </a:xfrm>
          <a:custGeom>
            <a:avLst/>
            <a:gdLst/>
            <a:ahLst/>
            <a:cxnLst/>
            <a:rect l="l" t="t" r="r" b="b"/>
            <a:pathLst>
              <a:path w="1598478" h="567460">
                <a:moveTo>
                  <a:pt x="0" y="0"/>
                </a:moveTo>
                <a:lnTo>
                  <a:pt x="1598478" y="0"/>
                </a:lnTo>
                <a:lnTo>
                  <a:pt x="1598478" y="567460"/>
                </a:lnTo>
                <a:lnTo>
                  <a:pt x="0" y="5674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3627336" y="5182996"/>
            <a:ext cx="145034" cy="145034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967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-1390161">
            <a:off x="2682593" y="1189242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43943" y="2640353"/>
            <a:ext cx="2864267" cy="6617947"/>
            <a:chOff x="0" y="0"/>
            <a:chExt cx="3819023" cy="8823929"/>
          </a:xfrm>
        </p:grpSpPr>
        <p:sp>
          <p:nvSpPr>
            <p:cNvPr id="25" name="Freeform 25"/>
            <p:cNvSpPr/>
            <p:nvPr/>
          </p:nvSpPr>
          <p:spPr>
            <a:xfrm>
              <a:off x="850333" y="0"/>
              <a:ext cx="2754101" cy="939837"/>
            </a:xfrm>
            <a:custGeom>
              <a:avLst/>
              <a:gdLst/>
              <a:ahLst/>
              <a:cxnLst/>
              <a:rect l="l" t="t" r="r" b="b"/>
              <a:pathLst>
                <a:path w="2754101" h="939837">
                  <a:moveTo>
                    <a:pt x="0" y="0"/>
                  </a:moveTo>
                  <a:lnTo>
                    <a:pt x="2754101" y="0"/>
                  </a:lnTo>
                  <a:lnTo>
                    <a:pt x="2754101" y="939837"/>
                  </a:lnTo>
                  <a:lnTo>
                    <a:pt x="0" y="9398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850333" y="1393075"/>
              <a:ext cx="2754101" cy="7430854"/>
              <a:chOff x="0" y="0"/>
              <a:chExt cx="4996803" cy="134819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49788" y="140666"/>
                <a:ext cx="4697754" cy="13183756"/>
              </a:xfrm>
              <a:custGeom>
                <a:avLst/>
                <a:gdLst/>
                <a:ahLst/>
                <a:cxnLst/>
                <a:rect l="l" t="t" r="r" b="b"/>
                <a:pathLst>
                  <a:path w="4697754" h="13183756">
                    <a:moveTo>
                      <a:pt x="4662484" y="814120"/>
                    </a:moveTo>
                    <a:cubicBezTo>
                      <a:pt x="4699314" y="1240967"/>
                      <a:pt x="4707569" y="12160515"/>
                      <a:pt x="4685979" y="12588632"/>
                    </a:cubicBezTo>
                    <a:cubicBezTo>
                      <a:pt x="4766624" y="13429879"/>
                      <a:pt x="3617782" y="13058277"/>
                      <a:pt x="3120069" y="13129144"/>
                    </a:cubicBezTo>
                    <a:cubicBezTo>
                      <a:pt x="1951307" y="13168895"/>
                      <a:pt x="1236036" y="13212837"/>
                      <a:pt x="615514" y="13158101"/>
                    </a:cubicBezTo>
                    <a:cubicBezTo>
                      <a:pt x="44522" y="13180326"/>
                      <a:pt x="-31551" y="12992238"/>
                      <a:pt x="9216" y="12456425"/>
                    </a:cubicBezTo>
                    <a:cubicBezTo>
                      <a:pt x="7057" y="12229857"/>
                      <a:pt x="9089" y="10949756"/>
                      <a:pt x="13915" y="2447227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3128" y="26847"/>
                      <a:pt x="2891920" y="-17349"/>
                      <a:pt x="3257483" y="7543"/>
                    </a:cubicBezTo>
                    <a:cubicBezTo>
                      <a:pt x="3839524" y="16560"/>
                      <a:pt x="4721793" y="-12777"/>
                      <a:pt x="4662484" y="814120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  <p:sp>
            <p:nvSpPr>
              <p:cNvPr id="28" name="Freeform 28"/>
              <p:cNvSpPr/>
              <p:nvPr/>
            </p:nvSpPr>
            <p:spPr>
              <a:xfrm>
                <a:off x="-50" y="0"/>
                <a:ext cx="4996767" cy="13481921"/>
              </a:xfrm>
              <a:custGeom>
                <a:avLst/>
                <a:gdLst/>
                <a:ahLst/>
                <a:cxnLst/>
                <a:rect l="l" t="t" r="r" b="b"/>
                <a:pathLst>
                  <a:path w="4996767" h="13481921">
                    <a:moveTo>
                      <a:pt x="3456597" y="0"/>
                    </a:moveTo>
                    <a:cubicBezTo>
                      <a:pt x="4184942" y="17272"/>
                      <a:pt x="4964976" y="12319"/>
                      <a:pt x="4954054" y="1020699"/>
                    </a:cubicBezTo>
                    <a:cubicBezTo>
                      <a:pt x="4940338" y="4290310"/>
                      <a:pt x="5181765" y="13203517"/>
                      <a:pt x="4647349" y="13356044"/>
                    </a:cubicBezTo>
                    <a:cubicBezTo>
                      <a:pt x="4220883" y="13509459"/>
                      <a:pt x="3606457" y="13400239"/>
                      <a:pt x="3157381" y="13434783"/>
                    </a:cubicBezTo>
                    <a:cubicBezTo>
                      <a:pt x="1812340" y="13484947"/>
                      <a:pt x="1090091" y="13519872"/>
                      <a:pt x="386130" y="13405954"/>
                    </a:cubicBezTo>
                    <a:cubicBezTo>
                      <a:pt x="-204420" y="13285939"/>
                      <a:pt x="73329" y="12174562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724" y="6223"/>
                      <a:pt x="3456597" y="0"/>
                    </a:cubicBezTo>
                    <a:close/>
                    <a:moveTo>
                      <a:pt x="4764570" y="12697675"/>
                    </a:moveTo>
                    <a:cubicBezTo>
                      <a:pt x="4785399" y="12287592"/>
                      <a:pt x="4777524" y="1386078"/>
                      <a:pt x="4741964" y="977138"/>
                    </a:cubicBezTo>
                    <a:cubicBezTo>
                      <a:pt x="4799242" y="184912"/>
                      <a:pt x="3948087" y="213106"/>
                      <a:pt x="3386620" y="204470"/>
                    </a:cubicBezTo>
                    <a:cubicBezTo>
                      <a:pt x="3020925" y="180721"/>
                      <a:pt x="225999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2683276"/>
                    </a:cubicBezTo>
                    <a:cubicBezTo>
                      <a:pt x="230047" y="10828151"/>
                      <a:pt x="228142" y="12354013"/>
                      <a:pt x="230174" y="12571056"/>
                    </a:cubicBezTo>
                    <a:cubicBezTo>
                      <a:pt x="190804" y="13084390"/>
                      <a:pt x="264210" y="13264603"/>
                      <a:pt x="815009" y="13243140"/>
                    </a:cubicBezTo>
                    <a:cubicBezTo>
                      <a:pt x="1413560" y="13295592"/>
                      <a:pt x="2113125" y="13253554"/>
                      <a:pt x="3253905" y="13215454"/>
                    </a:cubicBezTo>
                    <a:cubicBezTo>
                      <a:pt x="3734092" y="13147636"/>
                      <a:pt x="4842421" y="13503618"/>
                      <a:pt x="4764570" y="12697675"/>
                    </a:cubicBezTo>
                    <a:close/>
                  </a:path>
                </a:pathLst>
              </a:custGeom>
              <a:solidFill>
                <a:srgbClr val="FFFFA0"/>
              </a:solidFill>
            </p:spPr>
          </p:sp>
        </p:grpSp>
        <p:sp>
          <p:nvSpPr>
            <p:cNvPr id="29" name="Freeform 29"/>
            <p:cNvSpPr/>
            <p:nvPr/>
          </p:nvSpPr>
          <p:spPr>
            <a:xfrm rot="-80811">
              <a:off x="24070" y="3056193"/>
              <a:ext cx="3770883" cy="2092378"/>
            </a:xfrm>
            <a:custGeom>
              <a:avLst/>
              <a:gdLst/>
              <a:ahLst/>
              <a:cxnLst/>
              <a:rect l="l" t="t" r="r" b="b"/>
              <a:pathLst>
                <a:path w="3770883" h="2092378">
                  <a:moveTo>
                    <a:pt x="0" y="0"/>
                  </a:moveTo>
                  <a:lnTo>
                    <a:pt x="3770883" y="0"/>
                  </a:lnTo>
                  <a:lnTo>
                    <a:pt x="3770883" y="2092378"/>
                  </a:lnTo>
                  <a:lnTo>
                    <a:pt x="0" y="2092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24577" t="-42317" r="-19411" b="-47575"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1505538" y="1639177"/>
              <a:ext cx="1627912" cy="899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16" tooltip="https://www.erasmusdays.eu/events/?country=hungary&amp;city=Szombathely&amp;event_category=&amp;topic=&amp;event_date[]=13th-october-2025&amp;listing-type=pills-listing-tab"/>
                </a:rPr>
                <a:t>Erasmus days beszámoló - VVSZC Oladi Technikum</a:t>
              </a:r>
            </a:p>
          </p:txBody>
        </p:sp>
      </p:grpSp>
      <p:sp>
        <p:nvSpPr>
          <p:cNvPr id="31" name="Freeform 31"/>
          <p:cNvSpPr/>
          <p:nvPr/>
        </p:nvSpPr>
        <p:spPr>
          <a:xfrm>
            <a:off x="3769997" y="2723393"/>
            <a:ext cx="2065576" cy="562869"/>
          </a:xfrm>
          <a:custGeom>
            <a:avLst/>
            <a:gdLst/>
            <a:ahLst/>
            <a:cxnLst/>
            <a:rect l="l" t="t" r="r" b="b"/>
            <a:pathLst>
              <a:path w="2065576" h="562869">
                <a:moveTo>
                  <a:pt x="0" y="0"/>
                </a:moveTo>
                <a:lnTo>
                  <a:pt x="2065576" y="0"/>
                </a:lnTo>
                <a:lnTo>
                  <a:pt x="2065576" y="562869"/>
                </a:lnTo>
                <a:lnTo>
                  <a:pt x="0" y="56286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grpSp>
        <p:nvGrpSpPr>
          <p:cNvPr id="32" name="Group 32"/>
          <p:cNvGrpSpPr/>
          <p:nvPr/>
        </p:nvGrpSpPr>
        <p:grpSpPr>
          <a:xfrm>
            <a:off x="3769997" y="3697195"/>
            <a:ext cx="2065443" cy="5573140"/>
            <a:chOff x="0" y="0"/>
            <a:chExt cx="4996482" cy="13481900"/>
          </a:xfrm>
        </p:grpSpPr>
        <p:sp>
          <p:nvSpPr>
            <p:cNvPr id="33" name="Freeform 33"/>
            <p:cNvSpPr/>
            <p:nvPr/>
          </p:nvSpPr>
          <p:spPr>
            <a:xfrm>
              <a:off x="149788" y="140666"/>
              <a:ext cx="4697433" cy="13183756"/>
            </a:xfrm>
            <a:custGeom>
              <a:avLst/>
              <a:gdLst/>
              <a:ahLst/>
              <a:cxnLst/>
              <a:rect l="l" t="t" r="r" b="b"/>
              <a:pathLst>
                <a:path w="4697433" h="13183756">
                  <a:moveTo>
                    <a:pt x="4662163" y="814120"/>
                  </a:moveTo>
                  <a:cubicBezTo>
                    <a:pt x="4698993" y="1240967"/>
                    <a:pt x="4707248" y="12160515"/>
                    <a:pt x="4685658" y="12588632"/>
                  </a:cubicBezTo>
                  <a:cubicBezTo>
                    <a:pt x="4766303" y="13429879"/>
                    <a:pt x="3617461" y="13058277"/>
                    <a:pt x="3119748" y="13129144"/>
                  </a:cubicBezTo>
                  <a:cubicBezTo>
                    <a:pt x="1951259" y="13168895"/>
                    <a:pt x="1236036" y="13212837"/>
                    <a:pt x="615514" y="13158101"/>
                  </a:cubicBezTo>
                  <a:cubicBezTo>
                    <a:pt x="44522" y="13180326"/>
                    <a:pt x="-31551" y="12992238"/>
                    <a:pt x="9216" y="12456425"/>
                  </a:cubicBezTo>
                  <a:cubicBezTo>
                    <a:pt x="7057" y="12229857"/>
                    <a:pt x="9089" y="10949756"/>
                    <a:pt x="13915" y="2447227"/>
                  </a:cubicBezTo>
                  <a:cubicBezTo>
                    <a:pt x="66239" y="995476"/>
                    <a:pt x="-81208" y="269036"/>
                    <a:pt x="207844" y="138226"/>
                  </a:cubicBezTo>
                  <a:cubicBezTo>
                    <a:pt x="659456" y="13258"/>
                    <a:pt x="1155518" y="77393"/>
                    <a:pt x="1619957" y="32689"/>
                  </a:cubicBezTo>
                  <a:cubicBezTo>
                    <a:pt x="2103042" y="26847"/>
                    <a:pt x="2891632" y="-17349"/>
                    <a:pt x="3257162" y="7543"/>
                  </a:cubicBezTo>
                  <a:cubicBezTo>
                    <a:pt x="3839203" y="16560"/>
                    <a:pt x="4721472" y="-12777"/>
                    <a:pt x="4662163" y="81412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-50" y="0"/>
              <a:ext cx="4996446" cy="13481921"/>
            </a:xfrm>
            <a:custGeom>
              <a:avLst/>
              <a:gdLst/>
              <a:ahLst/>
              <a:cxnLst/>
              <a:rect l="l" t="t" r="r" b="b"/>
              <a:pathLst>
                <a:path w="4996446" h="13481921">
                  <a:moveTo>
                    <a:pt x="3456276" y="0"/>
                  </a:moveTo>
                  <a:cubicBezTo>
                    <a:pt x="4184621" y="17272"/>
                    <a:pt x="4964655" y="12319"/>
                    <a:pt x="4953733" y="1020699"/>
                  </a:cubicBezTo>
                  <a:cubicBezTo>
                    <a:pt x="4940017" y="4290310"/>
                    <a:pt x="5181444" y="13203517"/>
                    <a:pt x="4647028" y="13356044"/>
                  </a:cubicBezTo>
                  <a:cubicBezTo>
                    <a:pt x="4220562" y="13509459"/>
                    <a:pt x="3606136" y="13400239"/>
                    <a:pt x="3157064" y="13434783"/>
                  </a:cubicBezTo>
                  <a:cubicBezTo>
                    <a:pt x="1812340" y="13484947"/>
                    <a:pt x="1090091" y="13519872"/>
                    <a:pt x="386130" y="13405954"/>
                  </a:cubicBezTo>
                  <a:cubicBezTo>
                    <a:pt x="-204420" y="13285939"/>
                    <a:pt x="73329" y="12174562"/>
                    <a:pt x="19100" y="1224788"/>
                  </a:cubicBezTo>
                  <a:cubicBezTo>
                    <a:pt x="22910" y="411480"/>
                    <a:pt x="-22810" y="15494"/>
                    <a:pt x="946835" y="50673"/>
                  </a:cubicBezTo>
                  <a:cubicBezTo>
                    <a:pt x="1580057" y="30226"/>
                    <a:pt x="2440590" y="6223"/>
                    <a:pt x="3456276" y="0"/>
                  </a:cubicBezTo>
                  <a:close/>
                  <a:moveTo>
                    <a:pt x="4764249" y="12697675"/>
                  </a:moveTo>
                  <a:cubicBezTo>
                    <a:pt x="4785077" y="12287592"/>
                    <a:pt x="4777203" y="1386078"/>
                    <a:pt x="4741643" y="977138"/>
                  </a:cubicBezTo>
                  <a:cubicBezTo>
                    <a:pt x="4798920" y="184912"/>
                    <a:pt x="3947766" y="213106"/>
                    <a:pt x="3386299" y="204470"/>
                  </a:cubicBezTo>
                  <a:cubicBezTo>
                    <a:pt x="3020643" y="180721"/>
                    <a:pt x="2259909" y="223012"/>
                    <a:pt x="1784146" y="228600"/>
                  </a:cubicBezTo>
                  <a:cubicBezTo>
                    <a:pt x="1336090" y="271399"/>
                    <a:pt x="857554" y="209931"/>
                    <a:pt x="421817" y="329692"/>
                  </a:cubicBezTo>
                  <a:cubicBezTo>
                    <a:pt x="142925" y="454914"/>
                    <a:pt x="285165" y="1150874"/>
                    <a:pt x="234746" y="2683276"/>
                  </a:cubicBezTo>
                  <a:cubicBezTo>
                    <a:pt x="230047" y="10828151"/>
                    <a:pt x="228142" y="12354013"/>
                    <a:pt x="230174" y="12571056"/>
                  </a:cubicBezTo>
                  <a:cubicBezTo>
                    <a:pt x="190804" y="13084390"/>
                    <a:pt x="264210" y="13264603"/>
                    <a:pt x="815009" y="13243140"/>
                  </a:cubicBezTo>
                  <a:cubicBezTo>
                    <a:pt x="1413560" y="13295592"/>
                    <a:pt x="2113074" y="13253554"/>
                    <a:pt x="3253584" y="13215454"/>
                  </a:cubicBezTo>
                  <a:cubicBezTo>
                    <a:pt x="3733771" y="13147636"/>
                    <a:pt x="4842100" y="13503618"/>
                    <a:pt x="4764249" y="12697675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6758302" y="2706193"/>
            <a:ext cx="2080139" cy="6510795"/>
            <a:chOff x="0" y="0"/>
            <a:chExt cx="2773519" cy="8681060"/>
          </a:xfrm>
        </p:grpSpPr>
        <p:sp>
          <p:nvSpPr>
            <p:cNvPr id="36" name="Freeform 36"/>
            <p:cNvSpPr/>
            <p:nvPr/>
          </p:nvSpPr>
          <p:spPr>
            <a:xfrm>
              <a:off x="19418" y="0"/>
              <a:ext cx="2754101" cy="702296"/>
            </a:xfrm>
            <a:custGeom>
              <a:avLst/>
              <a:gdLst/>
              <a:ahLst/>
              <a:cxnLst/>
              <a:rect l="l" t="t" r="r" b="b"/>
              <a:pathLst>
                <a:path w="2754101" h="702296">
                  <a:moveTo>
                    <a:pt x="0" y="0"/>
                  </a:moveTo>
                  <a:lnTo>
                    <a:pt x="2754101" y="0"/>
                  </a:lnTo>
                  <a:lnTo>
                    <a:pt x="2754101" y="702296"/>
                  </a:lnTo>
                  <a:lnTo>
                    <a:pt x="0" y="702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7" name="Group 37"/>
            <p:cNvGrpSpPr/>
            <p:nvPr/>
          </p:nvGrpSpPr>
          <p:grpSpPr>
            <a:xfrm>
              <a:off x="0" y="1250206"/>
              <a:ext cx="2753747" cy="7430854"/>
              <a:chOff x="0" y="0"/>
              <a:chExt cx="4996160" cy="134819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49788" y="140666"/>
                <a:ext cx="4697111" cy="13183756"/>
              </a:xfrm>
              <a:custGeom>
                <a:avLst/>
                <a:gdLst/>
                <a:ahLst/>
                <a:cxnLst/>
                <a:rect l="l" t="t" r="r" b="b"/>
                <a:pathLst>
                  <a:path w="4697111" h="13183756">
                    <a:moveTo>
                      <a:pt x="4661842" y="814120"/>
                    </a:moveTo>
                    <a:cubicBezTo>
                      <a:pt x="4698671" y="1240967"/>
                      <a:pt x="4706926" y="12160515"/>
                      <a:pt x="4685337" y="12588632"/>
                    </a:cubicBezTo>
                    <a:cubicBezTo>
                      <a:pt x="4765982" y="13429879"/>
                      <a:pt x="3617139" y="13058277"/>
                      <a:pt x="3119426" y="13129144"/>
                    </a:cubicBezTo>
                    <a:cubicBezTo>
                      <a:pt x="1951212" y="13168895"/>
                      <a:pt x="1236036" y="13212837"/>
                      <a:pt x="615514" y="13158101"/>
                    </a:cubicBezTo>
                    <a:cubicBezTo>
                      <a:pt x="44522" y="13180326"/>
                      <a:pt x="-31551" y="12992238"/>
                      <a:pt x="9216" y="12456425"/>
                    </a:cubicBezTo>
                    <a:cubicBezTo>
                      <a:pt x="7057" y="12229857"/>
                      <a:pt x="9089" y="10949756"/>
                      <a:pt x="13915" y="2447227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956" y="26847"/>
                      <a:pt x="2891344" y="-17349"/>
                      <a:pt x="3256840" y="7543"/>
                    </a:cubicBezTo>
                    <a:cubicBezTo>
                      <a:pt x="3838882" y="16560"/>
                      <a:pt x="4721151" y="-12777"/>
                      <a:pt x="4661842" y="814120"/>
                    </a:cubicBezTo>
                    <a:close/>
                  </a:path>
                </a:pathLst>
              </a:custGeom>
              <a:solidFill>
                <a:srgbClr val="CFF4F9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-50" y="0"/>
                <a:ext cx="4996124" cy="13481921"/>
              </a:xfrm>
              <a:custGeom>
                <a:avLst/>
                <a:gdLst/>
                <a:ahLst/>
                <a:cxnLst/>
                <a:rect l="l" t="t" r="r" b="b"/>
                <a:pathLst>
                  <a:path w="4996124" h="13481921">
                    <a:moveTo>
                      <a:pt x="3455955" y="0"/>
                    </a:moveTo>
                    <a:cubicBezTo>
                      <a:pt x="4184300" y="17272"/>
                      <a:pt x="4964333" y="12319"/>
                      <a:pt x="4953412" y="1020699"/>
                    </a:cubicBezTo>
                    <a:cubicBezTo>
                      <a:pt x="4939696" y="4290310"/>
                      <a:pt x="5181123" y="13203517"/>
                      <a:pt x="4646707" y="13356044"/>
                    </a:cubicBezTo>
                    <a:cubicBezTo>
                      <a:pt x="4220240" y="13509459"/>
                      <a:pt x="3605814" y="13400239"/>
                      <a:pt x="3156747" y="13434783"/>
                    </a:cubicBezTo>
                    <a:cubicBezTo>
                      <a:pt x="1812340" y="13484947"/>
                      <a:pt x="1090091" y="13519872"/>
                      <a:pt x="386130" y="13405954"/>
                    </a:cubicBezTo>
                    <a:cubicBezTo>
                      <a:pt x="-204420" y="13285939"/>
                      <a:pt x="73329" y="12174562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455" y="6223"/>
                      <a:pt x="3455955" y="0"/>
                    </a:cubicBezTo>
                    <a:close/>
                    <a:moveTo>
                      <a:pt x="4763928" y="12697675"/>
                    </a:moveTo>
                    <a:cubicBezTo>
                      <a:pt x="4784756" y="12287592"/>
                      <a:pt x="4776882" y="1386078"/>
                      <a:pt x="4741322" y="977138"/>
                    </a:cubicBezTo>
                    <a:cubicBezTo>
                      <a:pt x="4798599" y="184912"/>
                      <a:pt x="3947445" y="213106"/>
                      <a:pt x="3385978" y="204470"/>
                    </a:cubicBezTo>
                    <a:cubicBezTo>
                      <a:pt x="3020360" y="180721"/>
                      <a:pt x="2259821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2683276"/>
                    </a:cubicBezTo>
                    <a:cubicBezTo>
                      <a:pt x="230047" y="10828151"/>
                      <a:pt x="228142" y="12354013"/>
                      <a:pt x="230174" y="12571056"/>
                    </a:cubicBezTo>
                    <a:cubicBezTo>
                      <a:pt x="190804" y="13084390"/>
                      <a:pt x="264210" y="13264603"/>
                      <a:pt x="815009" y="13243140"/>
                    </a:cubicBezTo>
                    <a:cubicBezTo>
                      <a:pt x="1413560" y="13295592"/>
                      <a:pt x="2113024" y="13253554"/>
                      <a:pt x="3253263" y="13215454"/>
                    </a:cubicBezTo>
                    <a:cubicBezTo>
                      <a:pt x="3733450" y="13147636"/>
                      <a:pt x="4841778" y="13503618"/>
                      <a:pt x="4763928" y="12697675"/>
                    </a:cubicBezTo>
                    <a:close/>
                  </a:path>
                </a:pathLst>
              </a:custGeom>
              <a:solidFill>
                <a:srgbClr val="CFF4F9"/>
              </a:solidFill>
            </p:spPr>
          </p:sp>
        </p:grpSp>
        <p:grpSp>
          <p:nvGrpSpPr>
            <p:cNvPr id="40" name="Group 40"/>
            <p:cNvGrpSpPr/>
            <p:nvPr/>
          </p:nvGrpSpPr>
          <p:grpSpPr>
            <a:xfrm>
              <a:off x="335666" y="1762246"/>
              <a:ext cx="193379" cy="193379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7C1C1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335666" y="3194660"/>
              <a:ext cx="193379" cy="193379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7C1C1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335666" y="4627074"/>
              <a:ext cx="193379" cy="193379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7C1C1"/>
              </a:solidFill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335666" y="6059488"/>
              <a:ext cx="193379" cy="193379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7C1C1"/>
              </a:solidFill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335666" y="7491902"/>
              <a:ext cx="193379" cy="193379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7C1C1"/>
              </a:solidFill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732245" y="1519699"/>
              <a:ext cx="1660907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1" tooltip="https://www.erasmusdays.eu/event/palyainfo/"/>
                </a:rPr>
                <a:t>Erasmus days beszámoló - VVSZC Nádasdy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732245" y="2946333"/>
              <a:ext cx="1660907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2" tooltip="https://www.erasmusdays.eu/event/ada-erasmus/"/>
                </a:rPr>
                <a:t>Erasmus days beszámoló - VVSZC Savaria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732245" y="4378747"/>
              <a:ext cx="1861385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3" tooltip="https://www.erasmusdays.eu/event/erasmus-at-gepipari-our-experience/"/>
                </a:rPr>
                <a:t>Erasmus days beszámoló - VVSZC Gépipari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732245" y="5811161"/>
              <a:ext cx="1861385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4" tooltip="https://www.erasmusdays.eu/event/leipzig-adventures/"/>
                </a:rPr>
                <a:t>Erasmus days beszámoló - VVSZC Kereskedelmi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732245" y="7243575"/>
              <a:ext cx="1330654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5" tooltip="https://www.erasmusdays.eu/event/oladi-erasmus-week-german-day/"/>
                </a:rPr>
                <a:t>Erasmus days beszámoló - VVSZC Oladi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9586343" y="2699738"/>
            <a:ext cx="2077873" cy="6546943"/>
            <a:chOff x="0" y="0"/>
            <a:chExt cx="2770498" cy="8729257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754101" cy="781476"/>
            </a:xfrm>
            <a:custGeom>
              <a:avLst/>
              <a:gdLst/>
              <a:ahLst/>
              <a:cxnLst/>
              <a:rect l="l" t="t" r="r" b="b"/>
              <a:pathLst>
                <a:path w="2754101" h="781476">
                  <a:moveTo>
                    <a:pt x="0" y="0"/>
                  </a:moveTo>
                  <a:lnTo>
                    <a:pt x="2754101" y="0"/>
                  </a:lnTo>
                  <a:lnTo>
                    <a:pt x="2754101" y="781476"/>
                  </a:lnTo>
                  <a:lnTo>
                    <a:pt x="0" y="781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2" name="Group 62"/>
            <p:cNvGrpSpPr/>
            <p:nvPr/>
          </p:nvGrpSpPr>
          <p:grpSpPr>
            <a:xfrm>
              <a:off x="16928" y="1298403"/>
              <a:ext cx="2753570" cy="7430854"/>
              <a:chOff x="0" y="0"/>
              <a:chExt cx="4995839" cy="134819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149788" y="140666"/>
                <a:ext cx="4696790" cy="13183756"/>
              </a:xfrm>
              <a:custGeom>
                <a:avLst/>
                <a:gdLst/>
                <a:ahLst/>
                <a:cxnLst/>
                <a:rect l="l" t="t" r="r" b="b"/>
                <a:pathLst>
                  <a:path w="4696790" h="13183756">
                    <a:moveTo>
                      <a:pt x="4661520" y="814120"/>
                    </a:moveTo>
                    <a:cubicBezTo>
                      <a:pt x="4698350" y="1240967"/>
                      <a:pt x="4706605" y="12160515"/>
                      <a:pt x="4685015" y="12588632"/>
                    </a:cubicBezTo>
                    <a:cubicBezTo>
                      <a:pt x="4765660" y="13429879"/>
                      <a:pt x="3616818" y="13058277"/>
                      <a:pt x="3119105" y="13129144"/>
                    </a:cubicBezTo>
                    <a:cubicBezTo>
                      <a:pt x="1951164" y="13168895"/>
                      <a:pt x="1236036" y="13212837"/>
                      <a:pt x="615514" y="13158101"/>
                    </a:cubicBezTo>
                    <a:cubicBezTo>
                      <a:pt x="44522" y="13180326"/>
                      <a:pt x="-31551" y="12992238"/>
                      <a:pt x="9216" y="12456425"/>
                    </a:cubicBezTo>
                    <a:cubicBezTo>
                      <a:pt x="7057" y="12229857"/>
                      <a:pt x="9089" y="10949756"/>
                      <a:pt x="13915" y="2447227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869" y="26847"/>
                      <a:pt x="2891056" y="-17349"/>
                      <a:pt x="3256519" y="7543"/>
                    </a:cubicBezTo>
                    <a:cubicBezTo>
                      <a:pt x="3838560" y="16560"/>
                      <a:pt x="4720829" y="-12777"/>
                      <a:pt x="4661520" y="814120"/>
                    </a:cubicBezTo>
                    <a:close/>
                  </a:path>
                </a:pathLst>
              </a:custGeom>
              <a:solidFill>
                <a:srgbClr val="FED7FE"/>
              </a:solidFill>
            </p:spPr>
          </p:sp>
          <p:sp>
            <p:nvSpPr>
              <p:cNvPr id="64" name="Freeform 64"/>
              <p:cNvSpPr/>
              <p:nvPr/>
            </p:nvSpPr>
            <p:spPr>
              <a:xfrm>
                <a:off x="-50" y="0"/>
                <a:ext cx="4995803" cy="13481921"/>
              </a:xfrm>
              <a:custGeom>
                <a:avLst/>
                <a:gdLst/>
                <a:ahLst/>
                <a:cxnLst/>
                <a:rect l="l" t="t" r="r" b="b"/>
                <a:pathLst>
                  <a:path w="4995803" h="13481921">
                    <a:moveTo>
                      <a:pt x="3455633" y="0"/>
                    </a:moveTo>
                    <a:cubicBezTo>
                      <a:pt x="4183978" y="17272"/>
                      <a:pt x="4964012" y="12319"/>
                      <a:pt x="4953090" y="1020699"/>
                    </a:cubicBezTo>
                    <a:cubicBezTo>
                      <a:pt x="4939374" y="4290310"/>
                      <a:pt x="5180801" y="13203517"/>
                      <a:pt x="4646385" y="13356044"/>
                    </a:cubicBezTo>
                    <a:cubicBezTo>
                      <a:pt x="4219919" y="13509459"/>
                      <a:pt x="3605493" y="13400239"/>
                      <a:pt x="3156429" y="13434783"/>
                    </a:cubicBezTo>
                    <a:cubicBezTo>
                      <a:pt x="1812340" y="13484947"/>
                      <a:pt x="1090091" y="13519872"/>
                      <a:pt x="386130" y="13405954"/>
                    </a:cubicBezTo>
                    <a:cubicBezTo>
                      <a:pt x="-204420" y="13285939"/>
                      <a:pt x="73329" y="12174562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321" y="6223"/>
                      <a:pt x="3455633" y="0"/>
                    </a:cubicBezTo>
                    <a:close/>
                    <a:moveTo>
                      <a:pt x="4763606" y="12697675"/>
                    </a:moveTo>
                    <a:cubicBezTo>
                      <a:pt x="4784434" y="12287592"/>
                      <a:pt x="4776560" y="1386078"/>
                      <a:pt x="4741000" y="977138"/>
                    </a:cubicBezTo>
                    <a:cubicBezTo>
                      <a:pt x="4798277" y="184912"/>
                      <a:pt x="3947123" y="213106"/>
                      <a:pt x="3385656" y="204470"/>
                    </a:cubicBezTo>
                    <a:cubicBezTo>
                      <a:pt x="3020077" y="180721"/>
                      <a:pt x="2259733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2683276"/>
                    </a:cubicBezTo>
                    <a:cubicBezTo>
                      <a:pt x="230047" y="10828151"/>
                      <a:pt x="228142" y="12354013"/>
                      <a:pt x="230174" y="12571056"/>
                    </a:cubicBezTo>
                    <a:cubicBezTo>
                      <a:pt x="190804" y="13084390"/>
                      <a:pt x="264210" y="13264603"/>
                      <a:pt x="815009" y="13243140"/>
                    </a:cubicBezTo>
                    <a:cubicBezTo>
                      <a:pt x="1413560" y="13295592"/>
                      <a:pt x="2112973" y="13253554"/>
                      <a:pt x="3252941" y="13215454"/>
                    </a:cubicBezTo>
                    <a:cubicBezTo>
                      <a:pt x="3733128" y="13147636"/>
                      <a:pt x="4841457" y="13503618"/>
                      <a:pt x="4763606" y="12697675"/>
                    </a:cubicBezTo>
                    <a:close/>
                  </a:path>
                </a:pathLst>
              </a:custGeom>
              <a:solidFill>
                <a:srgbClr val="FED7FE"/>
              </a:solidFill>
            </p:spPr>
          </p:sp>
        </p:grpSp>
        <p:grpSp>
          <p:nvGrpSpPr>
            <p:cNvPr id="65" name="Group 65"/>
            <p:cNvGrpSpPr/>
            <p:nvPr/>
          </p:nvGrpSpPr>
          <p:grpSpPr>
            <a:xfrm>
              <a:off x="397266" y="1792382"/>
              <a:ext cx="229501" cy="229501"/>
              <a:chOff x="0" y="0"/>
              <a:chExt cx="812800" cy="812800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DA0CA"/>
              </a:solidFill>
            </p:spPr>
          </p:sp>
          <p:sp>
            <p:nvSpPr>
              <p:cNvPr id="67" name="TextBox 6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8" name="Group 68"/>
            <p:cNvGrpSpPr/>
            <p:nvPr/>
          </p:nvGrpSpPr>
          <p:grpSpPr>
            <a:xfrm>
              <a:off x="397266" y="3206734"/>
              <a:ext cx="229501" cy="229501"/>
              <a:chOff x="0" y="0"/>
              <a:chExt cx="812800" cy="812800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DA0CA"/>
              </a:solidFill>
            </p:spPr>
          </p:sp>
          <p:sp>
            <p:nvSpPr>
              <p:cNvPr id="70" name="TextBox 7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397266" y="4630118"/>
              <a:ext cx="229501" cy="229501"/>
              <a:chOff x="0" y="0"/>
              <a:chExt cx="812800" cy="81280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DA0CA"/>
              </a:solidFill>
            </p:spPr>
          </p:sp>
          <p:sp>
            <p:nvSpPr>
              <p:cNvPr id="73" name="TextBox 7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4" name="TextBox 74"/>
            <p:cNvSpPr txBox="1"/>
            <p:nvPr/>
          </p:nvSpPr>
          <p:spPr>
            <a:xfrm>
              <a:off x="829967" y="1606679"/>
              <a:ext cx="1262656" cy="11281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8" tooltip="https://www.erasmusdays.eu/event/step-by-step-erasmus-ut-a-mobilitasoktol-az-akkreditacioig/"/>
                </a:rPr>
                <a:t>Erasmus days beszámoló - Vas Vármegyei Szakképzési Centrum</a:t>
              </a:r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829967" y="3020612"/>
              <a:ext cx="1812056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1" tooltip="https://www.erasmusdays.eu/event/palyainfo/"/>
                </a:rPr>
                <a:t>Erasmus days beszámoló - VVSZC Nádasdy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829967" y="4426944"/>
              <a:ext cx="1638411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29" tooltip="https://www.erasmusdays.eu/event/oladi-erasmus-week-romanian-day/"/>
                </a:rPr>
                <a:t>Erasmus days beszámoló - VVSZC Oladi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2299775" y="2652846"/>
            <a:ext cx="2065044" cy="6617490"/>
            <a:chOff x="0" y="0"/>
            <a:chExt cx="2753393" cy="8823319"/>
          </a:xfrm>
        </p:grpSpPr>
        <p:sp>
          <p:nvSpPr>
            <p:cNvPr id="78" name="Freeform 78"/>
            <p:cNvSpPr/>
            <p:nvPr/>
          </p:nvSpPr>
          <p:spPr>
            <a:xfrm>
              <a:off x="1078" y="0"/>
              <a:ext cx="2752314" cy="939227"/>
            </a:xfrm>
            <a:custGeom>
              <a:avLst/>
              <a:gdLst/>
              <a:ahLst/>
              <a:cxnLst/>
              <a:rect l="l" t="t" r="r" b="b"/>
              <a:pathLst>
                <a:path w="2752314" h="939227">
                  <a:moveTo>
                    <a:pt x="0" y="0"/>
                  </a:moveTo>
                  <a:lnTo>
                    <a:pt x="2752315" y="0"/>
                  </a:lnTo>
                  <a:lnTo>
                    <a:pt x="2752315" y="939227"/>
                  </a:lnTo>
                  <a:lnTo>
                    <a:pt x="0" y="939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9" name="Group 79"/>
            <p:cNvGrpSpPr/>
            <p:nvPr/>
          </p:nvGrpSpPr>
          <p:grpSpPr>
            <a:xfrm>
              <a:off x="0" y="1392466"/>
              <a:ext cx="2753393" cy="7430854"/>
              <a:chOff x="0" y="0"/>
              <a:chExt cx="4995518" cy="13481900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149788" y="140666"/>
                <a:ext cx="4696468" cy="13183756"/>
              </a:xfrm>
              <a:custGeom>
                <a:avLst/>
                <a:gdLst/>
                <a:ahLst/>
                <a:cxnLst/>
                <a:rect l="l" t="t" r="r" b="b"/>
                <a:pathLst>
                  <a:path w="4696468" h="13183756">
                    <a:moveTo>
                      <a:pt x="4661199" y="814120"/>
                    </a:moveTo>
                    <a:cubicBezTo>
                      <a:pt x="4698028" y="1240967"/>
                      <a:pt x="4706283" y="12160515"/>
                      <a:pt x="4684694" y="12588632"/>
                    </a:cubicBezTo>
                    <a:cubicBezTo>
                      <a:pt x="4765339" y="13429879"/>
                      <a:pt x="3616497" y="13058277"/>
                      <a:pt x="3118784" y="13129144"/>
                    </a:cubicBezTo>
                    <a:cubicBezTo>
                      <a:pt x="1951117" y="13168895"/>
                      <a:pt x="1236036" y="13212837"/>
                      <a:pt x="615514" y="13158101"/>
                    </a:cubicBezTo>
                    <a:cubicBezTo>
                      <a:pt x="44522" y="13180326"/>
                      <a:pt x="-31551" y="12992238"/>
                      <a:pt x="9216" y="12456425"/>
                    </a:cubicBezTo>
                    <a:cubicBezTo>
                      <a:pt x="7057" y="12229857"/>
                      <a:pt x="9089" y="10949756"/>
                      <a:pt x="13915" y="2447227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783" y="26847"/>
                      <a:pt x="2890768" y="-17349"/>
                      <a:pt x="3256198" y="7543"/>
                    </a:cubicBezTo>
                    <a:cubicBezTo>
                      <a:pt x="3838239" y="16560"/>
                      <a:pt x="4720508" y="-12777"/>
                      <a:pt x="4661199" y="814120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  <p:sp>
            <p:nvSpPr>
              <p:cNvPr id="81" name="Freeform 81"/>
              <p:cNvSpPr/>
              <p:nvPr/>
            </p:nvSpPr>
            <p:spPr>
              <a:xfrm>
                <a:off x="-50" y="0"/>
                <a:ext cx="4995481" cy="13481921"/>
              </a:xfrm>
              <a:custGeom>
                <a:avLst/>
                <a:gdLst/>
                <a:ahLst/>
                <a:cxnLst/>
                <a:rect l="l" t="t" r="r" b="b"/>
                <a:pathLst>
                  <a:path w="4995481" h="13481921">
                    <a:moveTo>
                      <a:pt x="3455312" y="0"/>
                    </a:moveTo>
                    <a:cubicBezTo>
                      <a:pt x="4183657" y="17272"/>
                      <a:pt x="4963690" y="12319"/>
                      <a:pt x="4952769" y="1020699"/>
                    </a:cubicBezTo>
                    <a:cubicBezTo>
                      <a:pt x="4939053" y="4290310"/>
                      <a:pt x="5180480" y="13203517"/>
                      <a:pt x="4646064" y="13356044"/>
                    </a:cubicBezTo>
                    <a:cubicBezTo>
                      <a:pt x="4219597" y="13509459"/>
                      <a:pt x="3605172" y="13400239"/>
                      <a:pt x="3156112" y="13434783"/>
                    </a:cubicBezTo>
                    <a:cubicBezTo>
                      <a:pt x="1812340" y="13484947"/>
                      <a:pt x="1090091" y="13519872"/>
                      <a:pt x="386130" y="13405954"/>
                    </a:cubicBezTo>
                    <a:cubicBezTo>
                      <a:pt x="-204420" y="13285939"/>
                      <a:pt x="73329" y="12174562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187" y="6223"/>
                      <a:pt x="3455312" y="0"/>
                    </a:cubicBezTo>
                    <a:close/>
                    <a:moveTo>
                      <a:pt x="4763285" y="12697675"/>
                    </a:moveTo>
                    <a:cubicBezTo>
                      <a:pt x="4784113" y="12287592"/>
                      <a:pt x="4776239" y="1386078"/>
                      <a:pt x="4740679" y="977138"/>
                    </a:cubicBezTo>
                    <a:cubicBezTo>
                      <a:pt x="4797956" y="184912"/>
                      <a:pt x="3946802" y="213106"/>
                      <a:pt x="3385335" y="204470"/>
                    </a:cubicBezTo>
                    <a:cubicBezTo>
                      <a:pt x="3019795" y="180721"/>
                      <a:pt x="2259645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2683276"/>
                    </a:cubicBezTo>
                    <a:cubicBezTo>
                      <a:pt x="230047" y="10828151"/>
                      <a:pt x="228142" y="12354013"/>
                      <a:pt x="230174" y="12571056"/>
                    </a:cubicBezTo>
                    <a:cubicBezTo>
                      <a:pt x="190804" y="13084390"/>
                      <a:pt x="264210" y="13264603"/>
                      <a:pt x="815009" y="13243140"/>
                    </a:cubicBezTo>
                    <a:cubicBezTo>
                      <a:pt x="1413560" y="13295592"/>
                      <a:pt x="2112922" y="13253554"/>
                      <a:pt x="3252620" y="13215454"/>
                    </a:cubicBezTo>
                    <a:cubicBezTo>
                      <a:pt x="3732807" y="13147636"/>
                      <a:pt x="4841136" y="13503618"/>
                      <a:pt x="4763285" y="12697675"/>
                    </a:cubicBezTo>
                    <a:close/>
                  </a:path>
                </a:pathLst>
              </a:custGeom>
              <a:solidFill>
                <a:srgbClr val="DBF2DA"/>
              </a:solidFill>
            </p:spPr>
          </p:sp>
        </p:grpSp>
        <p:grpSp>
          <p:nvGrpSpPr>
            <p:cNvPr id="82" name="Group 82"/>
            <p:cNvGrpSpPr/>
            <p:nvPr/>
          </p:nvGrpSpPr>
          <p:grpSpPr>
            <a:xfrm>
              <a:off x="334975" y="1890195"/>
              <a:ext cx="229501" cy="229501"/>
              <a:chOff x="0" y="0"/>
              <a:chExt cx="812800" cy="812800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7BF95"/>
              </a:solidFill>
            </p:spPr>
          </p:sp>
          <p:sp>
            <p:nvSpPr>
              <p:cNvPr id="84" name="TextBox 8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5" name="Group 85"/>
            <p:cNvGrpSpPr/>
            <p:nvPr/>
          </p:nvGrpSpPr>
          <p:grpSpPr>
            <a:xfrm>
              <a:off x="334975" y="3300797"/>
              <a:ext cx="229501" cy="229501"/>
              <a:chOff x="0" y="0"/>
              <a:chExt cx="812800" cy="812800"/>
            </a:xfrm>
          </p:grpSpPr>
          <p:sp>
            <p:nvSpPr>
              <p:cNvPr id="86" name="Freeform 8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7BF95"/>
              </a:solidFill>
            </p:spPr>
          </p:sp>
          <p:sp>
            <p:nvSpPr>
              <p:cNvPr id="87" name="TextBox 8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8" name="Group 88"/>
            <p:cNvGrpSpPr/>
            <p:nvPr/>
          </p:nvGrpSpPr>
          <p:grpSpPr>
            <a:xfrm>
              <a:off x="334975" y="4715149"/>
              <a:ext cx="229501" cy="229501"/>
              <a:chOff x="0" y="0"/>
              <a:chExt cx="812800" cy="812800"/>
            </a:xfrm>
          </p:grpSpPr>
          <p:sp>
            <p:nvSpPr>
              <p:cNvPr id="89" name="Freeform 8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7BF95"/>
              </a:solidFill>
            </p:spPr>
          </p:sp>
          <p:sp>
            <p:nvSpPr>
              <p:cNvPr id="90" name="TextBox 9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1" name="TextBox 91"/>
            <p:cNvSpPr txBox="1"/>
            <p:nvPr/>
          </p:nvSpPr>
          <p:spPr>
            <a:xfrm>
              <a:off x="767676" y="1700741"/>
              <a:ext cx="1640337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32" tooltip="https://www.erasmusdays.eu/event/oladi-erasmus-week-czech-day/"/>
                </a:rPr>
                <a:t>Erasmus days beszámoló - VVSZC Oladi</a:t>
              </a: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767676" y="3114675"/>
              <a:ext cx="1640337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33" tooltip="https://www.erasmusdays.eu/event/adventures-abroad/"/>
                </a:rPr>
                <a:t>Erasmus days beszámoló - VVSZC Hefele</a:t>
              </a:r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767676" y="4521006"/>
              <a:ext cx="1640337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34" tooltip="https://www.erasmusdays.eu/event/erasmus-days-63/"/>
                </a:rPr>
                <a:t>Erasmus days beszámló - VVSZC HBSZ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5000378" y="2688120"/>
            <a:ext cx="2126347" cy="6570180"/>
            <a:chOff x="0" y="0"/>
            <a:chExt cx="2835130" cy="8760241"/>
          </a:xfrm>
        </p:grpSpPr>
        <p:sp>
          <p:nvSpPr>
            <p:cNvPr id="95" name="Freeform 95"/>
            <p:cNvSpPr/>
            <p:nvPr/>
          </p:nvSpPr>
          <p:spPr>
            <a:xfrm>
              <a:off x="81029" y="0"/>
              <a:ext cx="2754101" cy="781476"/>
            </a:xfrm>
            <a:custGeom>
              <a:avLst/>
              <a:gdLst/>
              <a:ahLst/>
              <a:cxnLst/>
              <a:rect l="l" t="t" r="r" b="b"/>
              <a:pathLst>
                <a:path w="2754101" h="781476">
                  <a:moveTo>
                    <a:pt x="0" y="0"/>
                  </a:moveTo>
                  <a:lnTo>
                    <a:pt x="2754101" y="0"/>
                  </a:lnTo>
                  <a:lnTo>
                    <a:pt x="2754101" y="781476"/>
                  </a:lnTo>
                  <a:lnTo>
                    <a:pt x="0" y="781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extLst>
                  <a:ext uri="{96DAC541-7B7A-43D3-8B79-37D633B846F1}">
                    <asvg:svgBlip xmlns:asvg="http://schemas.microsoft.com/office/drawing/2016/SVG/main" r:embed="rId3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6" name="Group 96"/>
            <p:cNvGrpSpPr/>
            <p:nvPr/>
          </p:nvGrpSpPr>
          <p:grpSpPr>
            <a:xfrm>
              <a:off x="0" y="1329387"/>
              <a:ext cx="2753215" cy="7430854"/>
              <a:chOff x="0" y="0"/>
              <a:chExt cx="4995196" cy="13481900"/>
            </a:xfrm>
          </p:grpSpPr>
          <p:sp>
            <p:nvSpPr>
              <p:cNvPr id="97" name="Freeform 97"/>
              <p:cNvSpPr/>
              <p:nvPr/>
            </p:nvSpPr>
            <p:spPr>
              <a:xfrm>
                <a:off x="149788" y="140666"/>
                <a:ext cx="4696147" cy="13183756"/>
              </a:xfrm>
              <a:custGeom>
                <a:avLst/>
                <a:gdLst/>
                <a:ahLst/>
                <a:cxnLst/>
                <a:rect l="l" t="t" r="r" b="b"/>
                <a:pathLst>
                  <a:path w="4696147" h="13183756">
                    <a:moveTo>
                      <a:pt x="4660877" y="814120"/>
                    </a:moveTo>
                    <a:cubicBezTo>
                      <a:pt x="4697707" y="1240967"/>
                      <a:pt x="4705962" y="12160515"/>
                      <a:pt x="4684372" y="12588632"/>
                    </a:cubicBezTo>
                    <a:cubicBezTo>
                      <a:pt x="4765017" y="13429879"/>
                      <a:pt x="3616176" y="13058277"/>
                      <a:pt x="3118463" y="13129144"/>
                    </a:cubicBezTo>
                    <a:cubicBezTo>
                      <a:pt x="1951069" y="13168895"/>
                      <a:pt x="1236036" y="13212837"/>
                      <a:pt x="615514" y="13158101"/>
                    </a:cubicBezTo>
                    <a:cubicBezTo>
                      <a:pt x="44522" y="13180326"/>
                      <a:pt x="-31551" y="12992238"/>
                      <a:pt x="9216" y="12456425"/>
                    </a:cubicBezTo>
                    <a:cubicBezTo>
                      <a:pt x="7057" y="12229857"/>
                      <a:pt x="9089" y="10949756"/>
                      <a:pt x="13915" y="2447227"/>
                    </a:cubicBezTo>
                    <a:cubicBezTo>
                      <a:pt x="66239" y="995476"/>
                      <a:pt x="-81208" y="269036"/>
                      <a:pt x="207844" y="138226"/>
                    </a:cubicBezTo>
                    <a:cubicBezTo>
                      <a:pt x="659456" y="13258"/>
                      <a:pt x="1155518" y="77393"/>
                      <a:pt x="1619957" y="32689"/>
                    </a:cubicBezTo>
                    <a:cubicBezTo>
                      <a:pt x="2102697" y="26847"/>
                      <a:pt x="2890481" y="-17349"/>
                      <a:pt x="3255877" y="7543"/>
                    </a:cubicBezTo>
                    <a:cubicBezTo>
                      <a:pt x="3837917" y="16560"/>
                      <a:pt x="4720186" y="-12777"/>
                      <a:pt x="4660877" y="814120"/>
                    </a:cubicBezTo>
                    <a:close/>
                  </a:path>
                </a:pathLst>
              </a:custGeom>
              <a:solidFill>
                <a:srgbClr val="FFDEB4"/>
              </a:solidFill>
            </p:spPr>
          </p:sp>
          <p:sp>
            <p:nvSpPr>
              <p:cNvPr id="98" name="Freeform 98"/>
              <p:cNvSpPr/>
              <p:nvPr/>
            </p:nvSpPr>
            <p:spPr>
              <a:xfrm>
                <a:off x="-50" y="0"/>
                <a:ext cx="4995160" cy="13481921"/>
              </a:xfrm>
              <a:custGeom>
                <a:avLst/>
                <a:gdLst/>
                <a:ahLst/>
                <a:cxnLst/>
                <a:rect l="l" t="t" r="r" b="b"/>
                <a:pathLst>
                  <a:path w="4995160" h="13481921">
                    <a:moveTo>
                      <a:pt x="3454990" y="0"/>
                    </a:moveTo>
                    <a:cubicBezTo>
                      <a:pt x="4183335" y="17272"/>
                      <a:pt x="4963369" y="12319"/>
                      <a:pt x="4952447" y="1020699"/>
                    </a:cubicBezTo>
                    <a:cubicBezTo>
                      <a:pt x="4938731" y="4290310"/>
                      <a:pt x="5180158" y="13203517"/>
                      <a:pt x="4645742" y="13356044"/>
                    </a:cubicBezTo>
                    <a:cubicBezTo>
                      <a:pt x="4219276" y="13509459"/>
                      <a:pt x="3604851" y="13400239"/>
                      <a:pt x="3155795" y="13434783"/>
                    </a:cubicBezTo>
                    <a:cubicBezTo>
                      <a:pt x="1812340" y="13484947"/>
                      <a:pt x="1090091" y="13519872"/>
                      <a:pt x="386130" y="13405954"/>
                    </a:cubicBezTo>
                    <a:cubicBezTo>
                      <a:pt x="-204420" y="13285939"/>
                      <a:pt x="73329" y="12174562"/>
                      <a:pt x="19100" y="1224788"/>
                    </a:cubicBezTo>
                    <a:cubicBezTo>
                      <a:pt x="22910" y="411480"/>
                      <a:pt x="-22810" y="15494"/>
                      <a:pt x="946835" y="50673"/>
                    </a:cubicBezTo>
                    <a:cubicBezTo>
                      <a:pt x="1580057" y="30226"/>
                      <a:pt x="2440053" y="6223"/>
                      <a:pt x="3454990" y="0"/>
                    </a:cubicBezTo>
                    <a:close/>
                    <a:moveTo>
                      <a:pt x="4762964" y="12697675"/>
                    </a:moveTo>
                    <a:cubicBezTo>
                      <a:pt x="4783792" y="12287592"/>
                      <a:pt x="4775917" y="1386078"/>
                      <a:pt x="4740358" y="977138"/>
                    </a:cubicBezTo>
                    <a:cubicBezTo>
                      <a:pt x="4797635" y="184912"/>
                      <a:pt x="3946480" y="213106"/>
                      <a:pt x="3385014" y="204470"/>
                    </a:cubicBezTo>
                    <a:cubicBezTo>
                      <a:pt x="3019513" y="180721"/>
                      <a:pt x="2259557" y="223012"/>
                      <a:pt x="1784146" y="228600"/>
                    </a:cubicBezTo>
                    <a:cubicBezTo>
                      <a:pt x="1336090" y="271399"/>
                      <a:pt x="857554" y="209931"/>
                      <a:pt x="421817" y="329692"/>
                    </a:cubicBezTo>
                    <a:cubicBezTo>
                      <a:pt x="142925" y="454914"/>
                      <a:pt x="285165" y="1150874"/>
                      <a:pt x="234746" y="2683276"/>
                    </a:cubicBezTo>
                    <a:cubicBezTo>
                      <a:pt x="230047" y="10828151"/>
                      <a:pt x="228142" y="12354013"/>
                      <a:pt x="230174" y="12571056"/>
                    </a:cubicBezTo>
                    <a:cubicBezTo>
                      <a:pt x="190804" y="13084390"/>
                      <a:pt x="264210" y="13264603"/>
                      <a:pt x="815009" y="13243140"/>
                    </a:cubicBezTo>
                    <a:cubicBezTo>
                      <a:pt x="1413560" y="13295592"/>
                      <a:pt x="2112872" y="13253554"/>
                      <a:pt x="3252299" y="13215454"/>
                    </a:cubicBezTo>
                    <a:cubicBezTo>
                      <a:pt x="3732485" y="13147636"/>
                      <a:pt x="4840814" y="13503618"/>
                      <a:pt x="4762964" y="12697675"/>
                    </a:cubicBezTo>
                    <a:close/>
                  </a:path>
                </a:pathLst>
              </a:custGeom>
              <a:solidFill>
                <a:srgbClr val="FFDEB4"/>
              </a:solidFill>
            </p:spPr>
          </p:sp>
        </p:grpSp>
        <p:grpSp>
          <p:nvGrpSpPr>
            <p:cNvPr id="99" name="Group 99"/>
            <p:cNvGrpSpPr/>
            <p:nvPr/>
          </p:nvGrpSpPr>
          <p:grpSpPr>
            <a:xfrm>
              <a:off x="334798" y="1805304"/>
              <a:ext cx="229501" cy="229501"/>
              <a:chOff x="0" y="0"/>
              <a:chExt cx="812800" cy="812800"/>
            </a:xfrm>
          </p:grpSpPr>
          <p:sp>
            <p:nvSpPr>
              <p:cNvPr id="100" name="Freeform 10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AB35C"/>
              </a:solidFill>
            </p:spPr>
          </p:sp>
          <p:sp>
            <p:nvSpPr>
              <p:cNvPr id="101" name="TextBox 10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2" name="TextBox 102"/>
            <p:cNvSpPr txBox="1"/>
            <p:nvPr/>
          </p:nvSpPr>
          <p:spPr>
            <a:xfrm>
              <a:off x="767499" y="1637662"/>
              <a:ext cx="1472759" cy="670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sng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37" tooltip="https://www.erasmusdays.eu/event/the-history-of-erasmus-at-puskas-school-in-szombathely/"/>
                </a:rPr>
                <a:t>Erasmus days beszámoló - VVSZC Puskás</a:t>
              </a:r>
            </a:p>
          </p:txBody>
        </p:sp>
      </p:grpSp>
      <p:sp>
        <p:nvSpPr>
          <p:cNvPr id="103" name="Freeform 103"/>
          <p:cNvSpPr/>
          <p:nvPr/>
        </p:nvSpPr>
        <p:spPr>
          <a:xfrm rot="179346">
            <a:off x="15502972" y="4646096"/>
            <a:ext cx="2178133" cy="2165597"/>
          </a:xfrm>
          <a:custGeom>
            <a:avLst/>
            <a:gdLst/>
            <a:ahLst/>
            <a:cxnLst/>
            <a:rect l="l" t="t" r="r" b="b"/>
            <a:pathLst>
              <a:path w="2178133" h="2165597">
                <a:moveTo>
                  <a:pt x="0" y="0"/>
                </a:moveTo>
                <a:lnTo>
                  <a:pt x="2178133" y="0"/>
                </a:lnTo>
                <a:lnTo>
                  <a:pt x="2178133" y="2165597"/>
                </a:lnTo>
                <a:lnTo>
                  <a:pt x="0" y="2165597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 l="-28903" t="-13752" r="-28584" b="-2159"/>
            </a:stretch>
          </a:blipFill>
        </p:spPr>
      </p:sp>
      <p:sp>
        <p:nvSpPr>
          <p:cNvPr id="104" name="Freeform 104"/>
          <p:cNvSpPr/>
          <p:nvPr/>
        </p:nvSpPr>
        <p:spPr>
          <a:xfrm rot="-1390161">
            <a:off x="2763409" y="1974886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05" name="Freeform 105"/>
          <p:cNvSpPr/>
          <p:nvPr/>
        </p:nvSpPr>
        <p:spPr>
          <a:xfrm rot="-1390161">
            <a:off x="1887220" y="1470670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06" name="Freeform 106"/>
          <p:cNvSpPr/>
          <p:nvPr/>
        </p:nvSpPr>
        <p:spPr>
          <a:xfrm rot="-1390161">
            <a:off x="2437430" y="1370164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07" name="Freeform 107"/>
          <p:cNvSpPr/>
          <p:nvPr/>
        </p:nvSpPr>
        <p:spPr>
          <a:xfrm rot="-1390161">
            <a:off x="2763409" y="1693458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08" name="Freeform 108"/>
          <p:cNvSpPr/>
          <p:nvPr/>
        </p:nvSpPr>
        <p:spPr>
          <a:xfrm rot="-1390161">
            <a:off x="3173755" y="1923142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09" name="Freeform 109"/>
          <p:cNvSpPr/>
          <p:nvPr/>
        </p:nvSpPr>
        <p:spPr>
          <a:xfrm rot="-1390161">
            <a:off x="2682593" y="1611384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10" name="Freeform 110"/>
          <p:cNvSpPr/>
          <p:nvPr/>
        </p:nvSpPr>
        <p:spPr>
          <a:xfrm rot="-1390161">
            <a:off x="3421714" y="1528956"/>
            <a:ext cx="166081" cy="235040"/>
          </a:xfrm>
          <a:custGeom>
            <a:avLst/>
            <a:gdLst/>
            <a:ahLst/>
            <a:cxnLst/>
            <a:rect l="l" t="t" r="r" b="b"/>
            <a:pathLst>
              <a:path w="166081" h="235040">
                <a:moveTo>
                  <a:pt x="0" y="0"/>
                </a:moveTo>
                <a:lnTo>
                  <a:pt x="166081" y="0"/>
                </a:lnTo>
                <a:lnTo>
                  <a:pt x="166081" y="235040"/>
                </a:lnTo>
                <a:lnTo>
                  <a:pt x="0" y="235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665" r="-2665" b="-2247"/>
            </a:stretch>
          </a:blipFill>
        </p:spPr>
      </p:sp>
      <p:sp>
        <p:nvSpPr>
          <p:cNvPr id="111" name="Freeform 111"/>
          <p:cNvSpPr/>
          <p:nvPr/>
        </p:nvSpPr>
        <p:spPr>
          <a:xfrm>
            <a:off x="9755214" y="6867010"/>
            <a:ext cx="4323385" cy="3242539"/>
          </a:xfrm>
          <a:custGeom>
            <a:avLst/>
            <a:gdLst/>
            <a:ahLst/>
            <a:cxnLst/>
            <a:rect l="l" t="t" r="r" b="b"/>
            <a:pathLst>
              <a:path w="4323385" h="3242539">
                <a:moveTo>
                  <a:pt x="0" y="0"/>
                </a:moveTo>
                <a:lnTo>
                  <a:pt x="4323385" y="0"/>
                </a:lnTo>
                <a:lnTo>
                  <a:pt x="4323385" y="3242539"/>
                </a:lnTo>
                <a:lnTo>
                  <a:pt x="0" y="3242539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</p:sp>
      <p:sp>
        <p:nvSpPr>
          <p:cNvPr id="112" name="Freeform 112"/>
          <p:cNvSpPr/>
          <p:nvPr/>
        </p:nvSpPr>
        <p:spPr>
          <a:xfrm>
            <a:off x="1576077" y="6924653"/>
            <a:ext cx="4892928" cy="2513551"/>
          </a:xfrm>
          <a:custGeom>
            <a:avLst/>
            <a:gdLst/>
            <a:ahLst/>
            <a:cxnLst/>
            <a:rect l="l" t="t" r="r" b="b"/>
            <a:pathLst>
              <a:path w="4892928" h="2513551">
                <a:moveTo>
                  <a:pt x="0" y="0"/>
                </a:moveTo>
                <a:lnTo>
                  <a:pt x="4892928" y="0"/>
                </a:lnTo>
                <a:lnTo>
                  <a:pt x="4892928" y="2513552"/>
                </a:lnTo>
                <a:lnTo>
                  <a:pt x="0" y="2513552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</p:sp>
      <p:sp>
        <p:nvSpPr>
          <p:cNvPr id="113" name="Freeform 113"/>
          <p:cNvSpPr/>
          <p:nvPr/>
        </p:nvSpPr>
        <p:spPr>
          <a:xfrm rot="-393807">
            <a:off x="14718410" y="7066182"/>
            <a:ext cx="2275356" cy="2844195"/>
          </a:xfrm>
          <a:custGeom>
            <a:avLst/>
            <a:gdLst/>
            <a:ahLst/>
            <a:cxnLst/>
            <a:rect l="l" t="t" r="r" b="b"/>
            <a:pathLst>
              <a:path w="2275356" h="2844195">
                <a:moveTo>
                  <a:pt x="0" y="0"/>
                </a:moveTo>
                <a:lnTo>
                  <a:pt x="2275356" y="0"/>
                </a:lnTo>
                <a:lnTo>
                  <a:pt x="2275356" y="2844195"/>
                </a:lnTo>
                <a:lnTo>
                  <a:pt x="0" y="2844195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114" name="TextBox 114"/>
          <p:cNvSpPr txBox="1"/>
          <p:nvPr/>
        </p:nvSpPr>
        <p:spPr>
          <a:xfrm>
            <a:off x="4284601" y="3923640"/>
            <a:ext cx="1239921" cy="50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  <a:spcBef>
                <a:spcPct val="0"/>
              </a:spcBef>
            </a:pPr>
            <a:r>
              <a:rPr lang="en-US" sz="99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2" tooltip="https://www.erasmusdays.eu/event/sepsiszentgyorgy-adventures/"/>
              </a:rPr>
              <a:t>Erasmus days beszámoló - VVSZC Kereskedelmi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4284601" y="4930366"/>
            <a:ext cx="118328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  <a:spcBef>
                <a:spcPct val="0"/>
              </a:spcBef>
            </a:pPr>
            <a:r>
              <a:rPr lang="en-US" sz="999" u="sng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3" tooltip="https://www.erasmusdays.eu/event/oladi-erasmus-week-italien-day/"/>
              </a:rPr>
              <a:t>Erasmus days beszámoló - VVSZC Oladi Technikum</a:t>
            </a:r>
          </a:p>
        </p:txBody>
      </p:sp>
      <p:sp>
        <p:nvSpPr>
          <p:cNvPr id="116" name="Freeform 116"/>
          <p:cNvSpPr/>
          <p:nvPr/>
        </p:nvSpPr>
        <p:spPr>
          <a:xfrm rot="7917580">
            <a:off x="15399041" y="4596527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17" name="Freeform 117"/>
          <p:cNvSpPr/>
          <p:nvPr/>
        </p:nvSpPr>
        <p:spPr>
          <a:xfrm rot="7345650">
            <a:off x="17384577" y="6770979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118" name="Freeform 118"/>
          <p:cNvSpPr/>
          <p:nvPr/>
        </p:nvSpPr>
        <p:spPr>
          <a:xfrm rot="1696845">
            <a:off x="14703484" y="9934597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19" name="Freeform 119"/>
          <p:cNvSpPr/>
          <p:nvPr/>
        </p:nvSpPr>
        <p:spPr>
          <a:xfrm rot="1696845">
            <a:off x="16554387" y="6950727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20" name="Freeform 120"/>
          <p:cNvSpPr/>
          <p:nvPr/>
        </p:nvSpPr>
        <p:spPr>
          <a:xfrm rot="7917580">
            <a:off x="9580362" y="6855887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21" name="Freeform 121"/>
          <p:cNvSpPr/>
          <p:nvPr/>
        </p:nvSpPr>
        <p:spPr>
          <a:xfrm rot="2431039">
            <a:off x="13911117" y="6893752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0"/>
                </a:lnTo>
                <a:lnTo>
                  <a:pt x="0" y="10342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122" name="Freeform 122"/>
          <p:cNvSpPr/>
          <p:nvPr/>
        </p:nvSpPr>
        <p:spPr>
          <a:xfrm rot="7917580">
            <a:off x="11890067" y="10067859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23" name="Freeform 123"/>
          <p:cNvSpPr/>
          <p:nvPr/>
        </p:nvSpPr>
        <p:spPr>
          <a:xfrm rot="7917580">
            <a:off x="6166819" y="9047397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24" name="Freeform 124"/>
          <p:cNvSpPr/>
          <p:nvPr/>
        </p:nvSpPr>
        <p:spPr>
          <a:xfrm rot="2834436">
            <a:off x="1436402" y="9177915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6" y="0"/>
                </a:lnTo>
                <a:lnTo>
                  <a:pt x="429786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25" name="Freeform 125"/>
          <p:cNvSpPr/>
          <p:nvPr/>
        </p:nvSpPr>
        <p:spPr>
          <a:xfrm rot="7917580">
            <a:off x="1374647" y="6923018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26" name="Freeform 126"/>
          <p:cNvSpPr/>
          <p:nvPr/>
        </p:nvSpPr>
        <p:spPr>
          <a:xfrm rot="1696845">
            <a:off x="6277407" y="6869725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1"/>
                </a:lnTo>
                <a:lnTo>
                  <a:pt x="0" y="118311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27" name="Freeform 127"/>
          <p:cNvSpPr/>
          <p:nvPr/>
        </p:nvSpPr>
        <p:spPr>
          <a:xfrm rot="1696845">
            <a:off x="2777433" y="4890260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28" name="Freeform 128"/>
          <p:cNvSpPr/>
          <p:nvPr/>
        </p:nvSpPr>
        <p:spPr>
          <a:xfrm rot="3324078">
            <a:off x="36480" y="6432055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1"/>
                </a:lnTo>
                <a:lnTo>
                  <a:pt x="0" y="103421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129" name="Freeform 129"/>
          <p:cNvSpPr/>
          <p:nvPr/>
        </p:nvSpPr>
        <p:spPr>
          <a:xfrm rot="2431039">
            <a:off x="9593875" y="10027259"/>
            <a:ext cx="334964" cy="103420"/>
          </a:xfrm>
          <a:custGeom>
            <a:avLst/>
            <a:gdLst/>
            <a:ahLst/>
            <a:cxnLst/>
            <a:rect l="l" t="t" r="r" b="b"/>
            <a:pathLst>
              <a:path w="334964" h="103420">
                <a:moveTo>
                  <a:pt x="0" y="0"/>
                </a:moveTo>
                <a:lnTo>
                  <a:pt x="334964" y="0"/>
                </a:lnTo>
                <a:lnTo>
                  <a:pt x="334964" y="103421"/>
                </a:lnTo>
                <a:lnTo>
                  <a:pt x="0" y="103421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130" name="Freeform 130"/>
          <p:cNvSpPr/>
          <p:nvPr/>
        </p:nvSpPr>
        <p:spPr>
          <a:xfrm rot="7917580">
            <a:off x="13829807" y="9987890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31" name="Freeform 131"/>
          <p:cNvSpPr/>
          <p:nvPr/>
        </p:nvSpPr>
        <p:spPr>
          <a:xfrm rot="6746976">
            <a:off x="14491001" y="7234093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32" name="Freeform 132"/>
          <p:cNvSpPr/>
          <p:nvPr/>
        </p:nvSpPr>
        <p:spPr>
          <a:xfrm rot="7917580">
            <a:off x="16849592" y="9656308"/>
            <a:ext cx="429787" cy="137532"/>
          </a:xfrm>
          <a:custGeom>
            <a:avLst/>
            <a:gdLst/>
            <a:ahLst/>
            <a:cxnLst/>
            <a:rect l="l" t="t" r="r" b="b"/>
            <a:pathLst>
              <a:path w="429787" h="137532">
                <a:moveTo>
                  <a:pt x="0" y="0"/>
                </a:moveTo>
                <a:lnTo>
                  <a:pt x="429787" y="0"/>
                </a:lnTo>
                <a:lnTo>
                  <a:pt x="429787" y="137532"/>
                </a:lnTo>
                <a:lnTo>
                  <a:pt x="0" y="137532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33" name="Freeform 133"/>
          <p:cNvSpPr/>
          <p:nvPr/>
        </p:nvSpPr>
        <p:spPr>
          <a:xfrm rot="3852654">
            <a:off x="17493918" y="4747388"/>
            <a:ext cx="383195" cy="118311"/>
          </a:xfrm>
          <a:custGeom>
            <a:avLst/>
            <a:gdLst/>
            <a:ahLst/>
            <a:cxnLst/>
            <a:rect l="l" t="t" r="r" b="b"/>
            <a:pathLst>
              <a:path w="383195" h="118311">
                <a:moveTo>
                  <a:pt x="0" y="0"/>
                </a:moveTo>
                <a:lnTo>
                  <a:pt x="383195" y="0"/>
                </a:lnTo>
                <a:lnTo>
                  <a:pt x="383195" y="118312"/>
                </a:lnTo>
                <a:lnTo>
                  <a:pt x="0" y="11831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1240</Words>
  <Application>Microsoft Office PowerPoint</Application>
  <PresentationFormat>Egyéni</PresentationFormat>
  <Paragraphs>707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5" baseType="lpstr">
      <vt:lpstr>Canva Sans</vt:lpstr>
      <vt:lpstr>Open Sauce</vt:lpstr>
      <vt:lpstr>Arial</vt:lpstr>
      <vt:lpstr>Gochi Hand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erasmus_disszemináció_FINAL_20260514_PPThez</dc:title>
  <dc:creator>Horváth Eszter</dc:creator>
  <cp:lastModifiedBy>Horváth Eszter</cp:lastModifiedBy>
  <cp:revision>2</cp:revision>
  <dcterms:created xsi:type="dcterms:W3CDTF">2006-08-16T00:00:00Z</dcterms:created>
  <dcterms:modified xsi:type="dcterms:W3CDTF">2026-07-02T07:49:53Z</dcterms:modified>
  <dc:identifier>DAHMpHmZ42Q</dc:identifier>
</cp:coreProperties>
</file>